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60" r:id="rId5"/>
    <p:sldId id="263" r:id="rId6"/>
    <p:sldId id="261" r:id="rId7"/>
    <p:sldId id="258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BED7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1822A5-3141-4CD9-BEB4-EBE5DFBC82AD}" v="35" dt="2025-06-17T14:43:09.0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ônatas Mattiazzi - Compras KF" userId="375d83f424bd9ddc" providerId="LiveId" clId="{751822A5-3141-4CD9-BEB4-EBE5DFBC82AD}"/>
    <pc:docChg chg="undo redo custSel addSld delSld modSld sldOrd">
      <pc:chgData name="Jônatas Mattiazzi - Compras KF" userId="375d83f424bd9ddc" providerId="LiveId" clId="{751822A5-3141-4CD9-BEB4-EBE5DFBC82AD}" dt="2025-06-17T14:47:03.551" v="1750" actId="20577"/>
      <pc:docMkLst>
        <pc:docMk/>
      </pc:docMkLst>
      <pc:sldChg chg="addSp modSp mod">
        <pc:chgData name="Jônatas Mattiazzi - Compras KF" userId="375d83f424bd9ddc" providerId="LiveId" clId="{751822A5-3141-4CD9-BEB4-EBE5DFBC82AD}" dt="2025-06-13T16:21:59.669" v="548" actId="1076"/>
        <pc:sldMkLst>
          <pc:docMk/>
          <pc:sldMk cId="54423308" sldId="256"/>
        </pc:sldMkLst>
        <pc:spChg chg="mod">
          <ac:chgData name="Jônatas Mattiazzi - Compras KF" userId="375d83f424bd9ddc" providerId="LiveId" clId="{751822A5-3141-4CD9-BEB4-EBE5DFBC82AD}" dt="2025-06-13T14:30:31.774" v="55" actId="1036"/>
          <ac:spMkLst>
            <pc:docMk/>
            <pc:sldMk cId="54423308" sldId="256"/>
            <ac:spMk id="2" creationId="{A76774F6-8C38-417B-95B7-EFD4F390DE77}"/>
          </ac:spMkLst>
        </pc:spChg>
        <pc:spChg chg="mod">
          <ac:chgData name="Jônatas Mattiazzi - Compras KF" userId="375d83f424bd9ddc" providerId="LiveId" clId="{751822A5-3141-4CD9-BEB4-EBE5DFBC82AD}" dt="2025-06-13T16:21:21.168" v="537" actId="108"/>
          <ac:spMkLst>
            <pc:docMk/>
            <pc:sldMk cId="54423308" sldId="256"/>
            <ac:spMk id="3" creationId="{2CBFB1CC-9AED-40DF-ACB9-F69941352475}"/>
          </ac:spMkLst>
        </pc:spChg>
        <pc:spChg chg="add mod">
          <ac:chgData name="Jônatas Mattiazzi - Compras KF" userId="375d83f424bd9ddc" providerId="LiveId" clId="{751822A5-3141-4CD9-BEB4-EBE5DFBC82AD}" dt="2025-06-13T16:21:59.669" v="548" actId="1076"/>
          <ac:spMkLst>
            <pc:docMk/>
            <pc:sldMk cId="54423308" sldId="256"/>
            <ac:spMk id="4" creationId="{DCAD07DB-0B02-BCDF-0A05-024626E6335D}"/>
          </ac:spMkLst>
        </pc:spChg>
        <pc:spChg chg="add mod">
          <ac:chgData name="Jônatas Mattiazzi - Compras KF" userId="375d83f424bd9ddc" providerId="LiveId" clId="{751822A5-3141-4CD9-BEB4-EBE5DFBC82AD}" dt="2025-06-13T14:42:54.432" v="305" actId="14100"/>
          <ac:spMkLst>
            <pc:docMk/>
            <pc:sldMk cId="54423308" sldId="256"/>
            <ac:spMk id="6" creationId="{4B137DCB-51AB-B591-E985-C58E9858A364}"/>
          </ac:spMkLst>
        </pc:spChg>
        <pc:picChg chg="mod">
          <ac:chgData name="Jônatas Mattiazzi - Compras KF" userId="375d83f424bd9ddc" providerId="LiveId" clId="{751822A5-3141-4CD9-BEB4-EBE5DFBC82AD}" dt="2025-06-13T14:42:48.311" v="303" actId="1076"/>
          <ac:picMkLst>
            <pc:docMk/>
            <pc:sldMk cId="54423308" sldId="256"/>
            <ac:picMk id="5" creationId="{02FC0C2C-D397-4CB6-ACBC-6ADF486C970C}"/>
          </ac:picMkLst>
        </pc:picChg>
      </pc:sldChg>
      <pc:sldChg chg="addSp delSp modSp mod">
        <pc:chgData name="Jônatas Mattiazzi - Compras KF" userId="375d83f424bd9ddc" providerId="LiveId" clId="{751822A5-3141-4CD9-BEB4-EBE5DFBC82AD}" dt="2025-06-13T16:26:27.889" v="660" actId="1076"/>
        <pc:sldMkLst>
          <pc:docMk/>
          <pc:sldMk cId="2591633208" sldId="257"/>
        </pc:sldMkLst>
        <pc:spChg chg="add mod">
          <ac:chgData name="Jônatas Mattiazzi - Compras KF" userId="375d83f424bd9ddc" providerId="LiveId" clId="{751822A5-3141-4CD9-BEB4-EBE5DFBC82AD}" dt="2025-06-13T14:37:45.639" v="226" actId="1076"/>
          <ac:spMkLst>
            <pc:docMk/>
            <pc:sldMk cId="2591633208" sldId="257"/>
            <ac:spMk id="2" creationId="{15FDC380-DD8B-FF45-FD17-BDC341032148}"/>
          </ac:spMkLst>
        </pc:spChg>
        <pc:spChg chg="mod">
          <ac:chgData name="Jônatas Mattiazzi - Compras KF" userId="375d83f424bd9ddc" providerId="LiveId" clId="{751822A5-3141-4CD9-BEB4-EBE5DFBC82AD}" dt="2025-06-13T14:37:01.146" v="222" actId="1035"/>
          <ac:spMkLst>
            <pc:docMk/>
            <pc:sldMk cId="2591633208" sldId="257"/>
            <ac:spMk id="6" creationId="{8C07CF30-5F0C-4E4B-BE84-26DE52A89E8E}"/>
          </ac:spMkLst>
        </pc:spChg>
        <pc:spChg chg="del">
          <ac:chgData name="Jônatas Mattiazzi - Compras KF" userId="375d83f424bd9ddc" providerId="LiveId" clId="{751822A5-3141-4CD9-BEB4-EBE5DFBC82AD}" dt="2025-06-13T14:35:51.437" v="166" actId="478"/>
          <ac:spMkLst>
            <pc:docMk/>
            <pc:sldMk cId="2591633208" sldId="257"/>
            <ac:spMk id="7" creationId="{D065184B-8676-4136-9F42-4F132E2F91B3}"/>
          </ac:spMkLst>
        </pc:spChg>
        <pc:picChg chg="add mod">
          <ac:chgData name="Jônatas Mattiazzi - Compras KF" userId="375d83f424bd9ddc" providerId="LiveId" clId="{751822A5-3141-4CD9-BEB4-EBE5DFBC82AD}" dt="2025-06-13T16:26:16.243" v="658" actId="1076"/>
          <ac:picMkLst>
            <pc:docMk/>
            <pc:sldMk cId="2591633208" sldId="257"/>
            <ac:picMk id="3" creationId="{3EF2BFF9-35A9-D9F8-E3DB-30B27DEA8789}"/>
          </ac:picMkLst>
        </pc:picChg>
        <pc:picChg chg="add mod">
          <ac:chgData name="Jônatas Mattiazzi - Compras KF" userId="375d83f424bd9ddc" providerId="LiveId" clId="{751822A5-3141-4CD9-BEB4-EBE5DFBC82AD}" dt="2025-06-13T16:26:16.243" v="658" actId="1076"/>
          <ac:picMkLst>
            <pc:docMk/>
            <pc:sldMk cId="2591633208" sldId="257"/>
            <ac:picMk id="4" creationId="{21A92786-87E6-EE69-04EC-D8DF1B56116E}"/>
          </ac:picMkLst>
        </pc:picChg>
        <pc:picChg chg="add mod">
          <ac:chgData name="Jônatas Mattiazzi - Compras KF" userId="375d83f424bd9ddc" providerId="LiveId" clId="{751822A5-3141-4CD9-BEB4-EBE5DFBC82AD}" dt="2025-06-13T16:26:09.509" v="657" actId="1076"/>
          <ac:picMkLst>
            <pc:docMk/>
            <pc:sldMk cId="2591633208" sldId="257"/>
            <ac:picMk id="8" creationId="{B79D66AB-74CB-543C-1E7F-561B967D01B0}"/>
          </ac:picMkLst>
        </pc:picChg>
        <pc:picChg chg="add mod">
          <ac:chgData name="Jônatas Mattiazzi - Compras KF" userId="375d83f424bd9ddc" providerId="LiveId" clId="{751822A5-3141-4CD9-BEB4-EBE5DFBC82AD}" dt="2025-06-13T16:26:27.889" v="660" actId="1076"/>
          <ac:picMkLst>
            <pc:docMk/>
            <pc:sldMk cId="2591633208" sldId="257"/>
            <ac:picMk id="9" creationId="{510F5AB2-5075-473A-1C0C-A2524C4ACA64}"/>
          </ac:picMkLst>
        </pc:picChg>
      </pc:sldChg>
      <pc:sldChg chg="modSp mod">
        <pc:chgData name="Jônatas Mattiazzi - Compras KF" userId="375d83f424bd9ddc" providerId="LiveId" clId="{751822A5-3141-4CD9-BEB4-EBE5DFBC82AD}" dt="2025-06-13T16:54:11.261" v="1372" actId="6549"/>
        <pc:sldMkLst>
          <pc:docMk/>
          <pc:sldMk cId="2051243523" sldId="258"/>
        </pc:sldMkLst>
        <pc:spChg chg="mod">
          <ac:chgData name="Jônatas Mattiazzi - Compras KF" userId="375d83f424bd9ddc" providerId="LiveId" clId="{751822A5-3141-4CD9-BEB4-EBE5DFBC82AD}" dt="2025-06-13T16:24:42.123" v="653" actId="20577"/>
          <ac:spMkLst>
            <pc:docMk/>
            <pc:sldMk cId="2051243523" sldId="258"/>
            <ac:spMk id="6" creationId="{4A2B10E9-20CB-4910-B92B-981F890174FA}"/>
          </ac:spMkLst>
        </pc:spChg>
        <pc:spChg chg="mod">
          <ac:chgData name="Jônatas Mattiazzi - Compras KF" userId="375d83f424bd9ddc" providerId="LiveId" clId="{751822A5-3141-4CD9-BEB4-EBE5DFBC82AD}" dt="2025-06-13T16:54:11.261" v="1372" actId="6549"/>
          <ac:spMkLst>
            <pc:docMk/>
            <pc:sldMk cId="2051243523" sldId="258"/>
            <ac:spMk id="7" creationId="{F0F803BB-5AC3-4D41-AE32-3B51F3181DCE}"/>
          </ac:spMkLst>
        </pc:spChg>
      </pc:sldChg>
      <pc:sldChg chg="modSp add mod ord">
        <pc:chgData name="Jônatas Mattiazzi - Compras KF" userId="375d83f424bd9ddc" providerId="LiveId" clId="{751822A5-3141-4CD9-BEB4-EBE5DFBC82AD}" dt="2025-06-13T14:47:39.877" v="484"/>
        <pc:sldMkLst>
          <pc:docMk/>
          <pc:sldMk cId="210382115" sldId="259"/>
        </pc:sldMkLst>
        <pc:spChg chg="mod">
          <ac:chgData name="Jônatas Mattiazzi - Compras KF" userId="375d83f424bd9ddc" providerId="LiveId" clId="{751822A5-3141-4CD9-BEB4-EBE5DFBC82AD}" dt="2025-06-13T14:47:18.919" v="482" actId="123"/>
          <ac:spMkLst>
            <pc:docMk/>
            <pc:sldMk cId="210382115" sldId="259"/>
            <ac:spMk id="3" creationId="{2CBFB1CC-9AED-40DF-ACB9-F69941352475}"/>
          </ac:spMkLst>
        </pc:spChg>
      </pc:sldChg>
      <pc:sldChg chg="addSp delSp modSp add mod">
        <pc:chgData name="Jônatas Mattiazzi - Compras KF" userId="375d83f424bd9ddc" providerId="LiveId" clId="{751822A5-3141-4CD9-BEB4-EBE5DFBC82AD}" dt="2025-06-13T16:56:11.761" v="1375" actId="1076"/>
        <pc:sldMkLst>
          <pc:docMk/>
          <pc:sldMk cId="1878234954" sldId="260"/>
        </pc:sldMkLst>
        <pc:spChg chg="mod">
          <ac:chgData name="Jônatas Mattiazzi - Compras KF" userId="375d83f424bd9ddc" providerId="LiveId" clId="{751822A5-3141-4CD9-BEB4-EBE5DFBC82AD}" dt="2025-06-13T14:50:00.799" v="497" actId="14100"/>
          <ac:spMkLst>
            <pc:docMk/>
            <pc:sldMk cId="1878234954" sldId="260"/>
            <ac:spMk id="2" creationId="{15FDC380-DD8B-FF45-FD17-BDC341032148}"/>
          </ac:spMkLst>
        </pc:spChg>
        <pc:spChg chg="add del mod">
          <ac:chgData name="Jônatas Mattiazzi - Compras KF" userId="375d83f424bd9ddc" providerId="LiveId" clId="{751822A5-3141-4CD9-BEB4-EBE5DFBC82AD}" dt="2025-06-13T16:27:27.039" v="664" actId="478"/>
          <ac:spMkLst>
            <pc:docMk/>
            <pc:sldMk cId="1878234954" sldId="260"/>
            <ac:spMk id="8" creationId="{35D65DB6-BF30-71B8-AA3A-5EE96CC56B37}"/>
          </ac:spMkLst>
        </pc:spChg>
        <pc:picChg chg="del">
          <ac:chgData name="Jônatas Mattiazzi - Compras KF" userId="375d83f424bd9ddc" providerId="LiveId" clId="{751822A5-3141-4CD9-BEB4-EBE5DFBC82AD}" dt="2025-06-13T14:50:02.356" v="498" actId="478"/>
          <ac:picMkLst>
            <pc:docMk/>
            <pc:sldMk cId="1878234954" sldId="260"/>
            <ac:picMk id="3" creationId="{3EF2BFF9-35A9-D9F8-E3DB-30B27DEA8789}"/>
          </ac:picMkLst>
        </pc:picChg>
        <pc:picChg chg="del">
          <ac:chgData name="Jônatas Mattiazzi - Compras KF" userId="375d83f424bd9ddc" providerId="LiveId" clId="{751822A5-3141-4CD9-BEB4-EBE5DFBC82AD}" dt="2025-06-13T14:50:02.703" v="499" actId="478"/>
          <ac:picMkLst>
            <pc:docMk/>
            <pc:sldMk cId="1878234954" sldId="260"/>
            <ac:picMk id="4" creationId="{21A92786-87E6-EE69-04EC-D8DF1B56116E}"/>
          </ac:picMkLst>
        </pc:picChg>
        <pc:picChg chg="add mod">
          <ac:chgData name="Jônatas Mattiazzi - Compras KF" userId="375d83f424bd9ddc" providerId="LiveId" clId="{751822A5-3141-4CD9-BEB4-EBE5DFBC82AD}" dt="2025-06-13T14:50:19.366" v="505" actId="14100"/>
          <ac:picMkLst>
            <pc:docMk/>
            <pc:sldMk cId="1878234954" sldId="260"/>
            <ac:picMk id="7" creationId="{EB8159FB-E2B9-CFCD-AFCB-A5536DF5E2FB}"/>
          </ac:picMkLst>
        </pc:picChg>
        <pc:picChg chg="add del mod">
          <ac:chgData name="Jônatas Mattiazzi - Compras KF" userId="375d83f424bd9ddc" providerId="LiveId" clId="{751822A5-3141-4CD9-BEB4-EBE5DFBC82AD}" dt="2025-06-13T16:56:00.721" v="1373" actId="478"/>
          <ac:picMkLst>
            <pc:docMk/>
            <pc:sldMk cId="1878234954" sldId="260"/>
            <ac:picMk id="10" creationId="{C04E150B-F6EA-239E-000C-104F10B482AF}"/>
          </ac:picMkLst>
        </pc:picChg>
        <pc:picChg chg="add mod">
          <ac:chgData name="Jônatas Mattiazzi - Compras KF" userId="375d83f424bd9ddc" providerId="LiveId" clId="{751822A5-3141-4CD9-BEB4-EBE5DFBC82AD}" dt="2025-06-13T16:56:11.761" v="1375" actId="1076"/>
          <ac:picMkLst>
            <pc:docMk/>
            <pc:sldMk cId="1878234954" sldId="260"/>
            <ac:picMk id="12" creationId="{62D17C88-1FC5-FB82-DCA4-AA5AEBB6A554}"/>
          </ac:picMkLst>
        </pc:picChg>
      </pc:sldChg>
      <pc:sldChg chg="addSp delSp modSp add mod">
        <pc:chgData name="Jônatas Mattiazzi - Compras KF" userId="375d83f424bd9ddc" providerId="LiveId" clId="{751822A5-3141-4CD9-BEB4-EBE5DFBC82AD}" dt="2025-06-17T14:44:43.422" v="1706" actId="20577"/>
        <pc:sldMkLst>
          <pc:docMk/>
          <pc:sldMk cId="3401881246" sldId="261"/>
        </pc:sldMkLst>
        <pc:spChg chg="mod">
          <ac:chgData name="Jônatas Mattiazzi - Compras KF" userId="375d83f424bd9ddc" providerId="LiveId" clId="{751822A5-3141-4CD9-BEB4-EBE5DFBC82AD}" dt="2025-06-17T14:43:42.061" v="1569" actId="1035"/>
          <ac:spMkLst>
            <pc:docMk/>
            <pc:sldMk cId="3401881246" sldId="261"/>
            <ac:spMk id="2" creationId="{15FDC380-DD8B-FF45-FD17-BDC341032148}"/>
          </ac:spMkLst>
        </pc:spChg>
        <pc:spChg chg="mod">
          <ac:chgData name="Jônatas Mattiazzi - Compras KF" userId="375d83f424bd9ddc" providerId="LiveId" clId="{751822A5-3141-4CD9-BEB4-EBE5DFBC82AD}" dt="2025-06-13T16:24:13.940" v="643" actId="6549"/>
          <ac:spMkLst>
            <pc:docMk/>
            <pc:sldMk cId="3401881246" sldId="261"/>
            <ac:spMk id="6" creationId="{8C07CF30-5F0C-4E4B-BE84-26DE52A89E8E}"/>
          </ac:spMkLst>
        </pc:spChg>
        <pc:spChg chg="add mod">
          <ac:chgData name="Jônatas Mattiazzi - Compras KF" userId="375d83f424bd9ddc" providerId="LiveId" clId="{751822A5-3141-4CD9-BEB4-EBE5DFBC82AD}" dt="2025-06-17T14:44:43.422" v="1706" actId="20577"/>
          <ac:spMkLst>
            <pc:docMk/>
            <pc:sldMk cId="3401881246" sldId="261"/>
            <ac:spMk id="8" creationId="{071B7E27-2BA8-5EB1-FD17-3CCADCD1D0DC}"/>
          </ac:spMkLst>
        </pc:spChg>
        <pc:spChg chg="add del mod">
          <ac:chgData name="Jônatas Mattiazzi - Compras KF" userId="375d83f424bd9ddc" providerId="LiveId" clId="{751822A5-3141-4CD9-BEB4-EBE5DFBC82AD}" dt="2025-06-13T16:42:47.548" v="1238"/>
          <ac:spMkLst>
            <pc:docMk/>
            <pc:sldMk cId="3401881246" sldId="261"/>
            <ac:spMk id="9" creationId="{E2C3D809-0F93-E455-03B9-46C94ECB4BA1}"/>
          </ac:spMkLst>
        </pc:spChg>
        <pc:picChg chg="del">
          <ac:chgData name="Jônatas Mattiazzi - Compras KF" userId="375d83f424bd9ddc" providerId="LiveId" clId="{751822A5-3141-4CD9-BEB4-EBE5DFBC82AD}" dt="2025-06-13T14:50:30.253" v="507" actId="478"/>
          <ac:picMkLst>
            <pc:docMk/>
            <pc:sldMk cId="3401881246" sldId="261"/>
            <ac:picMk id="3" creationId="{3EF2BFF9-35A9-D9F8-E3DB-30B27DEA8789}"/>
          </ac:picMkLst>
        </pc:picChg>
        <pc:picChg chg="del">
          <ac:chgData name="Jônatas Mattiazzi - Compras KF" userId="375d83f424bd9ddc" providerId="LiveId" clId="{751822A5-3141-4CD9-BEB4-EBE5DFBC82AD}" dt="2025-06-13T14:50:30.588" v="508" actId="478"/>
          <ac:picMkLst>
            <pc:docMk/>
            <pc:sldMk cId="3401881246" sldId="261"/>
            <ac:picMk id="4" creationId="{21A92786-87E6-EE69-04EC-D8DF1B56116E}"/>
          </ac:picMkLst>
        </pc:picChg>
        <pc:picChg chg="add mod ord">
          <ac:chgData name="Jônatas Mattiazzi - Compras KF" userId="375d83f424bd9ddc" providerId="LiveId" clId="{751822A5-3141-4CD9-BEB4-EBE5DFBC82AD}" dt="2025-06-17T14:43:52.013" v="1591" actId="1035"/>
          <ac:picMkLst>
            <pc:docMk/>
            <pc:sldMk cId="3401881246" sldId="261"/>
            <ac:picMk id="4" creationId="{E9C818E2-B0C5-0ED4-E230-C55A39C09D42}"/>
          </ac:picMkLst>
        </pc:picChg>
        <pc:picChg chg="mod">
          <ac:chgData name="Jônatas Mattiazzi - Compras KF" userId="375d83f424bd9ddc" providerId="LiveId" clId="{751822A5-3141-4CD9-BEB4-EBE5DFBC82AD}" dt="2025-06-13T14:50:43.543" v="512" actId="1076"/>
          <ac:picMkLst>
            <pc:docMk/>
            <pc:sldMk cId="3401881246" sldId="261"/>
            <ac:picMk id="5" creationId="{78666076-4AAD-40BC-9D2B-D70B9AD4153C}"/>
          </ac:picMkLst>
        </pc:picChg>
        <pc:picChg chg="add mod">
          <ac:chgData name="Jônatas Mattiazzi - Compras KF" userId="375d83f424bd9ddc" providerId="LiveId" clId="{751822A5-3141-4CD9-BEB4-EBE5DFBC82AD}" dt="2025-06-17T14:43:52.013" v="1591" actId="1035"/>
          <ac:picMkLst>
            <pc:docMk/>
            <pc:sldMk cId="3401881246" sldId="261"/>
            <ac:picMk id="7" creationId="{35B0D230-A5D2-1A2A-84A7-16DC609E9D6B}"/>
          </ac:picMkLst>
        </pc:picChg>
        <pc:picChg chg="add del mod">
          <ac:chgData name="Jônatas Mattiazzi - Compras KF" userId="375d83f424bd9ddc" providerId="LiveId" clId="{751822A5-3141-4CD9-BEB4-EBE5DFBC82AD}" dt="2025-06-13T16:48:05.814" v="1258" actId="478"/>
          <ac:picMkLst>
            <pc:docMk/>
            <pc:sldMk cId="3401881246" sldId="261"/>
            <ac:picMk id="7" creationId="{4170B235-BBAA-0E96-2CEB-DE353CD5EA40}"/>
          </ac:picMkLst>
        </pc:picChg>
        <pc:picChg chg="add mod">
          <ac:chgData name="Jônatas Mattiazzi - Compras KF" userId="375d83f424bd9ddc" providerId="LiveId" clId="{751822A5-3141-4CD9-BEB4-EBE5DFBC82AD}" dt="2025-06-17T14:43:52.013" v="1591" actId="1035"/>
          <ac:picMkLst>
            <pc:docMk/>
            <pc:sldMk cId="3401881246" sldId="261"/>
            <ac:picMk id="10" creationId="{62395B9D-84FE-896F-A1D8-977AEEE938AF}"/>
          </ac:picMkLst>
        </pc:picChg>
        <pc:picChg chg="add mod">
          <ac:chgData name="Jônatas Mattiazzi - Compras KF" userId="375d83f424bd9ddc" providerId="LiveId" clId="{751822A5-3141-4CD9-BEB4-EBE5DFBC82AD}" dt="2025-06-17T14:43:52.013" v="1591" actId="1035"/>
          <ac:picMkLst>
            <pc:docMk/>
            <pc:sldMk cId="3401881246" sldId="261"/>
            <ac:picMk id="11" creationId="{DC254F99-50B1-2704-CD5B-20946AB7A003}"/>
          </ac:picMkLst>
        </pc:picChg>
        <pc:picChg chg="add del mod">
          <ac:chgData name="Jônatas Mattiazzi - Compras KF" userId="375d83f424bd9ddc" providerId="LiveId" clId="{751822A5-3141-4CD9-BEB4-EBE5DFBC82AD}" dt="2025-06-13T16:49:30.672" v="1287" actId="478"/>
          <ac:picMkLst>
            <pc:docMk/>
            <pc:sldMk cId="3401881246" sldId="261"/>
            <ac:picMk id="12" creationId="{49247627-5B36-021E-66C6-105261F3CD84}"/>
          </ac:picMkLst>
        </pc:picChg>
        <pc:picChg chg="add del mod">
          <ac:chgData name="Jônatas Mattiazzi - Compras KF" userId="375d83f424bd9ddc" providerId="LiveId" clId="{751822A5-3141-4CD9-BEB4-EBE5DFBC82AD}" dt="2025-06-13T16:49:32.354" v="1288" actId="478"/>
          <ac:picMkLst>
            <pc:docMk/>
            <pc:sldMk cId="3401881246" sldId="261"/>
            <ac:picMk id="13" creationId="{069B83F5-9155-A08A-5B8C-02619CE97AF7}"/>
          </ac:picMkLst>
        </pc:picChg>
        <pc:picChg chg="add del">
          <ac:chgData name="Jônatas Mattiazzi - Compras KF" userId="375d83f424bd9ddc" providerId="LiveId" clId="{751822A5-3141-4CD9-BEB4-EBE5DFBC82AD}" dt="2025-06-13T16:47:38.882" v="1256" actId="22"/>
          <ac:picMkLst>
            <pc:docMk/>
            <pc:sldMk cId="3401881246" sldId="261"/>
            <ac:picMk id="15" creationId="{E04C2D62-EBDE-86FF-50E5-1316606EBE8C}"/>
          </ac:picMkLst>
        </pc:picChg>
        <pc:picChg chg="add del mod ord">
          <ac:chgData name="Jônatas Mattiazzi - Compras KF" userId="375d83f424bd9ddc" providerId="LiveId" clId="{751822A5-3141-4CD9-BEB4-EBE5DFBC82AD}" dt="2025-06-17T14:41:12.106" v="1547" actId="478"/>
          <ac:picMkLst>
            <pc:docMk/>
            <pc:sldMk cId="3401881246" sldId="261"/>
            <ac:picMk id="17" creationId="{F4BFB45B-D74A-0030-B7A5-2F2121DEE83E}"/>
          </ac:picMkLst>
        </pc:picChg>
      </pc:sldChg>
      <pc:sldChg chg="addSp delSp modSp add mod">
        <pc:chgData name="Jônatas Mattiazzi - Compras KF" userId="375d83f424bd9ddc" providerId="LiveId" clId="{751822A5-3141-4CD9-BEB4-EBE5DFBC82AD}" dt="2025-06-17T14:47:03.551" v="1750" actId="20577"/>
        <pc:sldMkLst>
          <pc:docMk/>
          <pc:sldMk cId="2775532698" sldId="262"/>
        </pc:sldMkLst>
        <pc:spChg chg="mod">
          <ac:chgData name="Jônatas Mattiazzi - Compras KF" userId="375d83f424bd9ddc" providerId="LiveId" clId="{751822A5-3141-4CD9-BEB4-EBE5DFBC82AD}" dt="2025-06-17T14:47:03.551" v="1750" actId="20577"/>
          <ac:spMkLst>
            <pc:docMk/>
            <pc:sldMk cId="2775532698" sldId="262"/>
            <ac:spMk id="2" creationId="{15FDC380-DD8B-FF45-FD17-BDC341032148}"/>
          </ac:spMkLst>
        </pc:spChg>
        <pc:spChg chg="mod">
          <ac:chgData name="Jônatas Mattiazzi - Compras KF" userId="375d83f424bd9ddc" providerId="LiveId" clId="{751822A5-3141-4CD9-BEB4-EBE5DFBC82AD}" dt="2025-06-13T16:24:28.541" v="644"/>
          <ac:spMkLst>
            <pc:docMk/>
            <pc:sldMk cId="2775532698" sldId="262"/>
            <ac:spMk id="6" creationId="{8C07CF30-5F0C-4E4B-BE84-26DE52A89E8E}"/>
          </ac:spMkLst>
        </pc:spChg>
        <pc:spChg chg="add mod">
          <ac:chgData name="Jônatas Mattiazzi - Compras KF" userId="375d83f424bd9ddc" providerId="LiveId" clId="{751822A5-3141-4CD9-BEB4-EBE5DFBC82AD}" dt="2025-06-13T16:51:29.310" v="1298" actId="14100"/>
          <ac:spMkLst>
            <pc:docMk/>
            <pc:sldMk cId="2775532698" sldId="262"/>
            <ac:spMk id="13" creationId="{224CDB38-DE05-7601-72A8-16037CB46331}"/>
          </ac:spMkLst>
        </pc:spChg>
        <pc:picChg chg="add del mod">
          <ac:chgData name="Jônatas Mattiazzi - Compras KF" userId="375d83f424bd9ddc" providerId="LiveId" clId="{751822A5-3141-4CD9-BEB4-EBE5DFBC82AD}" dt="2025-06-13T16:48:44.950" v="1274" actId="478"/>
          <ac:picMkLst>
            <pc:docMk/>
            <pc:sldMk cId="2775532698" sldId="262"/>
            <ac:picMk id="3" creationId="{7611BB4E-B2C9-EDE5-3303-0288EB236C88}"/>
          </ac:picMkLst>
        </pc:picChg>
        <pc:picChg chg="add del mod">
          <ac:chgData name="Jônatas Mattiazzi - Compras KF" userId="375d83f424bd9ddc" providerId="LiveId" clId="{751822A5-3141-4CD9-BEB4-EBE5DFBC82AD}" dt="2025-06-17T14:43:06.823" v="1556" actId="21"/>
          <ac:picMkLst>
            <pc:docMk/>
            <pc:sldMk cId="2775532698" sldId="262"/>
            <ac:picMk id="3" creationId="{BA7C920E-AD7B-EE65-6755-695FAA8E4401}"/>
          </ac:picMkLst>
        </pc:picChg>
        <pc:picChg chg="add mod">
          <ac:chgData name="Jônatas Mattiazzi - Compras KF" userId="375d83f424bd9ddc" providerId="LiveId" clId="{751822A5-3141-4CD9-BEB4-EBE5DFBC82AD}" dt="2025-06-13T16:44:47.584" v="1251" actId="1076"/>
          <ac:picMkLst>
            <pc:docMk/>
            <pc:sldMk cId="2775532698" sldId="262"/>
            <ac:picMk id="4" creationId="{77CD31CC-5583-30B2-E907-B141B37A2BCE}"/>
          </ac:picMkLst>
        </pc:picChg>
        <pc:picChg chg="add mod">
          <ac:chgData name="Jônatas Mattiazzi - Compras KF" userId="375d83f424bd9ddc" providerId="LiveId" clId="{751822A5-3141-4CD9-BEB4-EBE5DFBC82AD}" dt="2025-06-13T16:48:51.284" v="1276" actId="1076"/>
          <ac:picMkLst>
            <pc:docMk/>
            <pc:sldMk cId="2775532698" sldId="262"/>
            <ac:picMk id="8" creationId="{6545929D-D600-BEDC-5407-755F320D1917}"/>
          </ac:picMkLst>
        </pc:picChg>
        <pc:picChg chg="add del mod">
          <ac:chgData name="Jônatas Mattiazzi - Compras KF" userId="375d83f424bd9ddc" providerId="LiveId" clId="{751822A5-3141-4CD9-BEB4-EBE5DFBC82AD}" dt="2025-06-13T16:49:28.556" v="1286" actId="478"/>
          <ac:picMkLst>
            <pc:docMk/>
            <pc:sldMk cId="2775532698" sldId="262"/>
            <ac:picMk id="9" creationId="{C8BAC370-7222-02B8-3F3F-862D6C5BA45D}"/>
          </ac:picMkLst>
        </pc:picChg>
        <pc:picChg chg="add del mod">
          <ac:chgData name="Jônatas Mattiazzi - Compras KF" userId="375d83f424bd9ddc" providerId="LiveId" clId="{751822A5-3141-4CD9-BEB4-EBE5DFBC82AD}" dt="2025-06-13T16:49:28.091" v="1285" actId="478"/>
          <ac:picMkLst>
            <pc:docMk/>
            <pc:sldMk cId="2775532698" sldId="262"/>
            <ac:picMk id="10" creationId="{DB5D72CB-19FA-B270-9D09-A49CF59A2FA1}"/>
          </ac:picMkLst>
        </pc:picChg>
        <pc:picChg chg="add mod">
          <ac:chgData name="Jônatas Mattiazzi - Compras KF" userId="375d83f424bd9ddc" providerId="LiveId" clId="{751822A5-3141-4CD9-BEB4-EBE5DFBC82AD}" dt="2025-06-13T16:49:11.708" v="1282" actId="1076"/>
          <ac:picMkLst>
            <pc:docMk/>
            <pc:sldMk cId="2775532698" sldId="262"/>
            <ac:picMk id="11" creationId="{E8D30AB8-E0DC-793A-6F78-7D6B32EBB956}"/>
          </ac:picMkLst>
        </pc:picChg>
        <pc:picChg chg="add mod">
          <ac:chgData name="Jônatas Mattiazzi - Compras KF" userId="375d83f424bd9ddc" providerId="LiveId" clId="{751822A5-3141-4CD9-BEB4-EBE5DFBC82AD}" dt="2025-06-13T16:49:23.722" v="1284" actId="1076"/>
          <ac:picMkLst>
            <pc:docMk/>
            <pc:sldMk cId="2775532698" sldId="262"/>
            <ac:picMk id="12" creationId="{72D09072-64E8-E619-BC24-A7CBC24432B1}"/>
          </ac:picMkLst>
        </pc:picChg>
      </pc:sldChg>
      <pc:sldChg chg="add del">
        <pc:chgData name="Jônatas Mattiazzi - Compras KF" userId="375d83f424bd9ddc" providerId="LiveId" clId="{751822A5-3141-4CD9-BEB4-EBE5DFBC82AD}" dt="2025-06-13T14:51:26.357" v="523"/>
        <pc:sldMkLst>
          <pc:docMk/>
          <pc:sldMk cId="1040653212" sldId="263"/>
        </pc:sldMkLst>
      </pc:sldChg>
      <pc:sldChg chg="delSp add del mod">
        <pc:chgData name="Jônatas Mattiazzi - Compras KF" userId="375d83f424bd9ddc" providerId="LiveId" clId="{751822A5-3141-4CD9-BEB4-EBE5DFBC82AD}" dt="2025-06-13T16:23:44.566" v="616" actId="47"/>
        <pc:sldMkLst>
          <pc:docMk/>
          <pc:sldMk cId="2278955661" sldId="263"/>
        </pc:sldMkLst>
        <pc:picChg chg="del">
          <ac:chgData name="Jônatas Mattiazzi - Compras KF" userId="375d83f424bd9ddc" providerId="LiveId" clId="{751822A5-3141-4CD9-BEB4-EBE5DFBC82AD}" dt="2025-06-13T14:52:53.660" v="533" actId="478"/>
          <ac:picMkLst>
            <pc:docMk/>
            <pc:sldMk cId="2278955661" sldId="263"/>
            <ac:picMk id="7" creationId="{4170B235-BBAA-0E96-2CEB-DE353CD5EA40}"/>
          </ac:picMkLst>
        </pc:picChg>
      </pc:sldChg>
      <pc:sldChg chg="delSp add del mod">
        <pc:chgData name="Jônatas Mattiazzi - Compras KF" userId="375d83f424bd9ddc" providerId="LiveId" clId="{751822A5-3141-4CD9-BEB4-EBE5DFBC82AD}" dt="2025-06-13T16:23:48.407" v="617" actId="47"/>
        <pc:sldMkLst>
          <pc:docMk/>
          <pc:sldMk cId="1290051718" sldId="264"/>
        </pc:sldMkLst>
        <pc:picChg chg="del">
          <ac:chgData name="Jônatas Mattiazzi - Compras KF" userId="375d83f424bd9ddc" providerId="LiveId" clId="{751822A5-3141-4CD9-BEB4-EBE5DFBC82AD}" dt="2025-06-13T14:53:11.436" v="535" actId="478"/>
          <ac:picMkLst>
            <pc:docMk/>
            <pc:sldMk cId="1290051718" sldId="264"/>
            <ac:picMk id="7" creationId="{4170B235-BBAA-0E96-2CEB-DE353CD5EA4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8751A6-6B2D-4761-994B-4FDB9EC87B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8E7AF31-63AF-4B93-956E-197221E7DB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38CA104-D046-449E-9B4A-F3DF6E904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A48FA-61B7-4FD4-BD4F-35F8912FBFE4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1A82AF2-1930-4BB5-B378-9CFC9E4A1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34241CB-D23A-4030-81AB-28BA45665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2963D-366E-49C1-A067-6C1180F8E5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1237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733A90-F4F3-4ADF-BCEB-2CFDA2486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D493790-980C-4F1D-858F-06FCA6E5FD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4DEF2A-8A92-4EA9-ABA1-349B4C89E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A48FA-61B7-4FD4-BD4F-35F8912FBFE4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D665F82-78F8-42B7-A1A7-EF475B044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B471346-2F07-4165-B564-6399CE9EF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2963D-366E-49C1-A067-6C1180F8E5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425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A940938-2A94-4D27-A4CF-9F0B5827FC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6C038F5-A38D-45C8-A17A-A9958E7DAD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7307342-97A6-4BF5-8D02-70ED1D925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A48FA-61B7-4FD4-BD4F-35F8912FBFE4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2B3BB99-D2BC-4D8B-825D-BD457D0D8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54D1727-39F0-405C-9A9D-529A404F2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2963D-366E-49C1-A067-6C1180F8E5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4573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687E2D-DFE5-438C-B06B-456D2D7B8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E813D20-9B9C-46F7-99EF-A3C1A54B3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612BB59-40CD-478D-9267-5C36A26CD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A48FA-61B7-4FD4-BD4F-35F8912FBFE4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4CD50EA-5AC5-4C4C-A546-9607EE0B3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8E10F23-FEEE-4BB1-817E-ACB6A52B5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2963D-366E-49C1-A067-6C1180F8E5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0631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A28DAB-27A1-4DB6-A255-502F49071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7C2D2A8-B5E8-4ED8-9396-7CB31CF2E7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D55C44A-81CD-442A-95A7-488A01352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A48FA-61B7-4FD4-BD4F-35F8912FBFE4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1A2963E-6FEB-4918-BAEC-3C352105D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23D4B09-25A4-4F06-BE03-E562A5EA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2963D-366E-49C1-A067-6C1180F8E5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3003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8C29ED-EBC8-4555-A1B5-F2F869C73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4D2EA2A-AEE2-4E4A-9EFD-48253FDB71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70637A2-03DD-416A-B774-2F2723604C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63A3E1C-A0C2-4EBD-8AC8-9A29A56E5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A48FA-61B7-4FD4-BD4F-35F8912FBFE4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D909BB8-FB8D-4F06-B462-ED2CE199E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408A1F1-9BB9-462B-B5D8-8CB914F36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2963D-366E-49C1-A067-6C1180F8E5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6139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788DB0-DDEF-4A36-A957-CAEC2ADDB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6F39553-FB3F-4DD1-924B-C7A9E36AB1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D35A445-349B-4758-972A-8FA1D51FBA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74A01323-6DFD-4BBB-9FD0-269B7A2964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92E5ADF-10B4-4D22-A5DF-CD797849AF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CD88660-36B0-47C2-A5D0-18DE14240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A48FA-61B7-4FD4-BD4F-35F8912FBFE4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281E767-BEBA-42FD-95E6-11A85D004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FD1F258E-9A5A-413C-9440-F6A8679F2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2963D-366E-49C1-A067-6C1180F8E5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1964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B6C382-78EA-40BE-BC66-1D4930CE7B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CD2D2A7-BB62-4B2E-B10B-864BE164B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A48FA-61B7-4FD4-BD4F-35F8912FBFE4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EBED1F3-0953-436E-8F6A-70BF0D6F6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277B20B-2922-44D0-A7EF-8965F22FB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2963D-366E-49C1-A067-6C1180F8E5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7914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0147889-08DE-400B-B79F-AC6B0183F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A48FA-61B7-4FD4-BD4F-35F8912FBFE4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95677E2F-F859-4864-99CF-960A0FFFF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7A43F18-BDC1-47FC-AB88-5A53E9FD5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2963D-366E-49C1-A067-6C1180F8E5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2943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63C968-D7B9-431C-8AF6-D147FC383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4B54647-C4A8-4192-8441-0FD7F4F90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5EF1FB9-2F56-4B4F-AF53-6A0F68FA1D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12A2BBA-A921-43DF-A240-B1E638AF8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A48FA-61B7-4FD4-BD4F-35F8912FBFE4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04C118F-C5A2-40BE-B9B7-FE515587A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5741A43-3436-4F7E-9CC8-2AE27A72C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2963D-366E-49C1-A067-6C1180F8E5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5371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CDDDBA-B240-44B4-BDB6-37ADF9783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78A054E8-4502-413B-B228-4DD6DF4AA5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50EB42A-37D2-4377-AB93-E2F82C7BA1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9BD66AC-E934-430E-BB50-899D06EFA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A48FA-61B7-4FD4-BD4F-35F8912FBFE4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F107D99-2263-48AA-901F-DBCE57D48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87D130A-4B6A-4DE0-8DAD-5E981D122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2963D-366E-49C1-A067-6C1180F8E5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3148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74A9B3E-39C2-4D93-8683-BC0A80BD5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9616D4B-881A-4DE8-B4EF-0E1A984A8B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D188857-7054-4931-89A5-F5A68A378B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A48FA-61B7-4FD4-BD4F-35F8912FBFE4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DD2F14A-3722-489E-9D56-57A8E1D5B4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A989747-E790-4D5C-A9AA-33A8D65C34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2963D-366E-49C1-A067-6C1180F8E5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3106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forms.gle/HDcyx6d76JjBCzpe9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02FC0C2C-D397-4CB6-ACBC-6ADF486C97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6982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A76774F6-8C38-417B-95B7-EFD4F390DE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5640" y="688042"/>
            <a:ext cx="6960241" cy="914400"/>
          </a:xfrm>
        </p:spPr>
        <p:txBody>
          <a:bodyPr>
            <a:noAutofit/>
          </a:bodyPr>
          <a:lstStyle/>
          <a:p>
            <a:pPr algn="l"/>
            <a:r>
              <a:rPr lang="pt-BR" sz="4000" dirty="0">
                <a:solidFill>
                  <a:srgbClr val="BED73E"/>
                </a:solidFill>
                <a:latin typeface="Museo Sans 900" panose="02000000000000000000" pitchFamily="50" charset="0"/>
              </a:rPr>
              <a:t>Busca de códigos de Produtos  no Sistema Totvs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CBFB1CC-9AED-40DF-ACB9-F699413524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922929"/>
            <a:ext cx="9144000" cy="4134971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ts val="2500"/>
              </a:lnSpc>
              <a:buNone/>
            </a:pPr>
            <a:r>
              <a:rPr lang="en-US" sz="3600" b="1" u="sng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Objetivos</a:t>
            </a:r>
            <a:endParaRPr lang="en-US" sz="3600" b="1" u="sng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unito Sans Light" pitchFamily="34" charset="0"/>
              <a:ea typeface="Nunito Sans Light" pitchFamily="34" charset="-122"/>
              <a:cs typeface="Nunito Sans Light" pitchFamily="34" charset="-120"/>
            </a:endParaRPr>
          </a:p>
          <a:p>
            <a:pPr marL="0" indent="0" algn="l">
              <a:lnSpc>
                <a:spcPts val="2500"/>
              </a:lnSpc>
              <a:buNone/>
            </a:pPr>
            <a:endParaRPr lang="en-US" sz="2400" dirty="0">
              <a:solidFill>
                <a:srgbClr val="000000"/>
              </a:solidFill>
              <a:latin typeface="Nunito Sans Light" pitchFamily="34" charset="0"/>
              <a:ea typeface="Nunito Sans Light" pitchFamily="34" charset="-122"/>
              <a:cs typeface="Nunito Sans Light" pitchFamily="34" charset="-120"/>
            </a:endParaRPr>
          </a:p>
          <a:p>
            <a:pPr marL="0" indent="0" algn="just">
              <a:lnSpc>
                <a:spcPts val="25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Este tutorial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deve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orientar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a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rotina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pesquisa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códigos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produtos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no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sistema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TOTVS,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desde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o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acesso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ao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módulo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até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a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exibição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resultados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.</a:t>
            </a:r>
          </a:p>
          <a:p>
            <a:pPr marL="0" indent="0" algn="just">
              <a:lnSpc>
                <a:spcPts val="2500"/>
              </a:lnSpc>
              <a:buNone/>
            </a:pPr>
            <a:r>
              <a:rPr lang="en-US" sz="2400" i="1" u="sng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Conceitualmente</a:t>
            </a:r>
            <a:r>
              <a:rPr lang="en-US" sz="2400" i="1" u="sng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</a:t>
            </a:r>
            <a:r>
              <a:rPr lang="en-US" sz="2400" i="1" u="sng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qualquer</a:t>
            </a:r>
            <a:r>
              <a:rPr lang="en-US" sz="2400" i="1" u="sng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material, </a:t>
            </a:r>
            <a:r>
              <a:rPr lang="en-US" sz="2400" i="1" u="sng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serviço</a:t>
            </a:r>
            <a:r>
              <a:rPr lang="en-US" sz="2400" i="1" u="sng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, </a:t>
            </a:r>
            <a:r>
              <a:rPr lang="en-US" sz="2400" i="1" u="sng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ou</a:t>
            </a:r>
            <a:r>
              <a:rPr lang="en-US" sz="2400" i="1" u="sng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</a:t>
            </a:r>
            <a:r>
              <a:rPr lang="en-US" sz="2400" i="1" u="sng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simplesmente</a:t>
            </a:r>
            <a:r>
              <a:rPr lang="en-US" sz="2400" i="1" u="sng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item, no ERP TOTVS é </a:t>
            </a:r>
            <a:r>
              <a:rPr lang="en-US" sz="2400" i="1" u="sng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chamado</a:t>
            </a:r>
            <a:r>
              <a:rPr lang="en-US" sz="2400" i="1" u="sng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de Produto.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Pode ser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uma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matéria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-prima,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insumo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ou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até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mesmo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uma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máquina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venda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a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clientes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finais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.</a:t>
            </a:r>
          </a:p>
          <a:p>
            <a:pPr marL="0" indent="0" algn="just">
              <a:lnSpc>
                <a:spcPts val="25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Nos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próximos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</a:t>
            </a:r>
            <a:r>
              <a:rPr lang="en-US" sz="2400" i="1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slides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você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aprenderá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como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encontrar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a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tela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no Sistema e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preencher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informações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Encontrar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códigos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produtos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no Sistema é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importante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para, de forma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eficiente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requisitar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materiais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ao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almoxarifado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solicitar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compras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transferir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estoques,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buscar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históricos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preços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e </a:t>
            </a:r>
            <a:r>
              <a:rPr lang="en-US" sz="24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fornecedores</a:t>
            </a:r>
            <a:r>
              <a:rPr lang="en-US" sz="24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, etc.</a:t>
            </a:r>
            <a:endParaRPr lang="en-US" sz="24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0382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02FC0C2C-D397-4CB6-ACBC-6ADF486C97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7577" y="0"/>
            <a:ext cx="12186982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A76774F6-8C38-417B-95B7-EFD4F390DE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5640" y="688042"/>
            <a:ext cx="6960241" cy="914400"/>
          </a:xfrm>
        </p:spPr>
        <p:txBody>
          <a:bodyPr>
            <a:noAutofit/>
          </a:bodyPr>
          <a:lstStyle/>
          <a:p>
            <a:pPr algn="l"/>
            <a:r>
              <a:rPr lang="pt-BR" sz="4000" dirty="0">
                <a:solidFill>
                  <a:srgbClr val="BED73E"/>
                </a:solidFill>
                <a:latin typeface="Museo Sans 900" panose="02000000000000000000" pitchFamily="50" charset="0"/>
              </a:rPr>
              <a:t>Busca de códigos de Produtos  no Sistema Totvs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CBFB1CC-9AED-40DF-ACB9-F699413524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5640" y="2493034"/>
            <a:ext cx="4944035" cy="3932421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pt-BR" b="1" dirty="0"/>
              <a:t>1. Padronização de Processos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dirty="0">
                <a:latin typeface="Nunito Sans Light" pitchFamily="2" charset="0"/>
              </a:rPr>
              <a:t>Garante que todas as informações e descrição estejam no mesmo formato.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dirty="0">
                <a:latin typeface="Nunito Sans Light" pitchFamily="2" charset="0"/>
              </a:rPr>
              <a:t>Reduz erros e retrabalho causados por informações incompletas.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dirty="0">
                <a:latin typeface="Nunito Sans Light" pitchFamily="2" charset="0"/>
              </a:rPr>
              <a:t>Automatiza etapas em fluxos com outros setores, como por exemplo solicitar compras.</a:t>
            </a:r>
          </a:p>
          <a:p>
            <a:pPr algn="l"/>
            <a:r>
              <a:rPr lang="pt-BR" b="1" dirty="0"/>
              <a:t>2. Rastreabilidade e Histórico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dirty="0">
                <a:latin typeface="Nunito Sans Light" pitchFamily="2" charset="0"/>
              </a:rPr>
              <a:t>Todos os itens ficam registrados no sistema, com saldo, custo, impostos, informações fiscais, fornecedor.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dirty="0">
                <a:latin typeface="Nunito Sans Light" pitchFamily="2" charset="0"/>
              </a:rPr>
              <a:t>Facilita auditorias, revisões e acompanhamentos utilizando item exato especificado.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dirty="0">
              <a:solidFill>
                <a:srgbClr val="000000"/>
              </a:solidFill>
              <a:latin typeface="Nunito Sans Light" pitchFamily="2" charset="0"/>
              <a:ea typeface="Nunito Sans Light" pitchFamily="34" charset="-122"/>
              <a:cs typeface="Nunito Sans Light" pitchFamily="34" charset="-120"/>
            </a:endParaRPr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DCAD07DB-0B02-BCDF-0A05-024626E6335D}"/>
              </a:ext>
            </a:extLst>
          </p:cNvPr>
          <p:cNvSpPr txBox="1">
            <a:spLocks/>
          </p:cNvSpPr>
          <p:nvPr/>
        </p:nvSpPr>
        <p:spPr>
          <a:xfrm>
            <a:off x="5922893" y="2553374"/>
            <a:ext cx="5325952" cy="387208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b="1" dirty="0"/>
              <a:t>Tipos de itens por codificação:</a:t>
            </a:r>
          </a:p>
          <a:p>
            <a:pPr algn="l"/>
            <a:endParaRPr lang="pt-BR" sz="900" b="1" dirty="0"/>
          </a:p>
          <a:p>
            <a:pPr algn="l">
              <a:buFont typeface="Arial" panose="020B0604020202020204" pitchFamily="34" charset="0"/>
              <a:buChar char="•"/>
            </a:pPr>
            <a:r>
              <a:rPr lang="pt-BR" dirty="0">
                <a:latin typeface="Nunito Sans Light" pitchFamily="2" charset="0"/>
              </a:rPr>
              <a:t> Matéria-prima – MP ou 000.000.000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dirty="0">
                <a:latin typeface="Nunito Sans Light" pitchFamily="2" charset="0"/>
              </a:rPr>
              <a:t> Uso e Consumo – </a:t>
            </a:r>
            <a:r>
              <a:rPr lang="pt-BR" sz="2000" dirty="0">
                <a:latin typeface="Nunito Sans Light" pitchFamily="2" charset="0"/>
              </a:rPr>
              <a:t>MCA, MCM, MCL, </a:t>
            </a:r>
            <a:r>
              <a:rPr lang="pt-BR" sz="2000" dirty="0" err="1">
                <a:latin typeface="Nunito Sans Light" pitchFamily="2" charset="0"/>
              </a:rPr>
              <a:t>etc</a:t>
            </a:r>
            <a:endParaRPr lang="pt-BR" sz="2000" dirty="0">
              <a:latin typeface="Nunito Sans Light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pt-BR" dirty="0">
                <a:latin typeface="Nunito Sans Light" pitchFamily="2" charset="0"/>
              </a:rPr>
              <a:t> Serviços – SV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dirty="0">
                <a:latin typeface="Nunito Sans Light" pitchFamily="2" charset="0"/>
              </a:rPr>
              <a:t> Ativo Imobilizado – AI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dirty="0">
                <a:latin typeface="Nunito Sans Light" pitchFamily="2" charset="0"/>
              </a:rPr>
              <a:t> PP ou PI – produtos internos ou em processo industrial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dirty="0">
                <a:latin typeface="Nunito Sans Light" pitchFamily="2" charset="0"/>
              </a:rPr>
              <a:t> CF – Insumos, ferramentas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sz="2200" dirty="0">
                <a:latin typeface="Nunito Sans Light" pitchFamily="2" charset="0"/>
              </a:rPr>
              <a:t> PA – Produto Acabado (código é a série)</a:t>
            </a:r>
          </a:p>
          <a:p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B137DCB-51AB-B591-E985-C58E9858A364}"/>
              </a:ext>
            </a:extLst>
          </p:cNvPr>
          <p:cNvSpPr txBox="1"/>
          <p:nvPr/>
        </p:nvSpPr>
        <p:spPr>
          <a:xfrm>
            <a:off x="1847461" y="1721224"/>
            <a:ext cx="87147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Razões</a:t>
            </a:r>
            <a:r>
              <a:rPr lang="en-US" sz="3200" b="1" u="sng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para </a:t>
            </a:r>
            <a:r>
              <a:rPr lang="en-US" sz="3200" b="1" u="sng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trabalhar</a:t>
            </a:r>
            <a:r>
              <a:rPr lang="en-US" sz="3200" b="1" u="sng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com </a:t>
            </a:r>
            <a:r>
              <a:rPr lang="en-US" sz="3200" b="1" u="sng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itens</a:t>
            </a:r>
            <a:r>
              <a:rPr lang="en-US" sz="3200" b="1" u="sng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</a:t>
            </a:r>
            <a:r>
              <a:rPr lang="en-US" sz="3200" b="1" u="sng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cadastrados</a:t>
            </a:r>
            <a:r>
              <a:rPr lang="en-US" sz="3200" b="1" u="sng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54423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78666076-4AAD-40BC-9D2B-D70B9AD415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62833"/>
          </a:xfr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8C07CF30-5F0C-4E4B-BE84-26DE52A89E8E}"/>
              </a:ext>
            </a:extLst>
          </p:cNvPr>
          <p:cNvSpPr txBox="1">
            <a:spLocks/>
          </p:cNvSpPr>
          <p:nvPr/>
        </p:nvSpPr>
        <p:spPr>
          <a:xfrm>
            <a:off x="435641" y="350747"/>
            <a:ext cx="8668018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800" dirty="0">
                <a:solidFill>
                  <a:srgbClr val="BED73E"/>
                </a:solidFill>
                <a:latin typeface="Museo Sans 900" panose="02000000000000000000" pitchFamily="50" charset="0"/>
              </a:rPr>
              <a:t>Acessando a tela de Produtos</a:t>
            </a:r>
          </a:p>
        </p:txBody>
      </p:sp>
      <p:sp>
        <p:nvSpPr>
          <p:cNvPr id="2" name="Subtítulo 2">
            <a:extLst>
              <a:ext uri="{FF2B5EF4-FFF2-40B4-BE49-F238E27FC236}">
                <a16:creationId xmlns:a16="http://schemas.microsoft.com/office/drawing/2014/main" id="{15FDC380-DD8B-FF45-FD17-BDC341032148}"/>
              </a:ext>
            </a:extLst>
          </p:cNvPr>
          <p:cNvSpPr txBox="1">
            <a:spLocks/>
          </p:cNvSpPr>
          <p:nvPr/>
        </p:nvSpPr>
        <p:spPr>
          <a:xfrm>
            <a:off x="1214718" y="1265147"/>
            <a:ext cx="9144000" cy="41349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t-B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tela principal do sistema, pode ser digitado no campo da Lupa o comando</a:t>
            </a:r>
            <a:r>
              <a:rPr lang="pt-B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MATA010 e clicar na lupa.</a:t>
            </a:r>
            <a:r>
              <a:rPr lang="pt-B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Também ao abrir no </a:t>
            </a:r>
            <a:r>
              <a:rPr lang="pt-B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seu Modulo</a:t>
            </a:r>
            <a:r>
              <a:rPr lang="pt-B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 menu </a:t>
            </a:r>
            <a:r>
              <a:rPr lang="pt-B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Atualizações &gt; Cadastros &gt; Produtos</a:t>
            </a:r>
            <a:r>
              <a:rPr lang="pt-B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conforme imagem abaixo:</a:t>
            </a:r>
          </a:p>
          <a:p>
            <a:endParaRPr lang="pt-BR" dirty="0"/>
          </a:p>
        </p:txBody>
      </p:sp>
      <p:pic>
        <p:nvPicPr>
          <p:cNvPr id="8" name="Image 1" descr="preencoded.png">
            <a:extLst>
              <a:ext uri="{FF2B5EF4-FFF2-40B4-BE49-F238E27FC236}">
                <a16:creationId xmlns:a16="http://schemas.microsoft.com/office/drawing/2014/main" id="{B79D66AB-74CB-543C-1E7F-561B967D01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1088" y="3135491"/>
            <a:ext cx="992267" cy="1190744"/>
          </a:xfrm>
          <a:prstGeom prst="rect">
            <a:avLst/>
          </a:prstGeom>
        </p:spPr>
      </p:pic>
      <p:pic>
        <p:nvPicPr>
          <p:cNvPr id="9" name="Image 2" descr="preencoded.png">
            <a:extLst>
              <a:ext uri="{FF2B5EF4-FFF2-40B4-BE49-F238E27FC236}">
                <a16:creationId xmlns:a16="http://schemas.microsoft.com/office/drawing/2014/main" id="{510F5AB2-5075-473A-1C0C-A2524C4ACA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24705" y="3135491"/>
            <a:ext cx="992267" cy="1190744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61B06BE6-7F8E-4340-8C9D-CE0B66CEAD1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11686" y="2520996"/>
            <a:ext cx="3848637" cy="3610479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3F5EB526-CDC4-1208-CDFE-AC37251DA2A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18777" y="2530295"/>
            <a:ext cx="3098426" cy="3631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1633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78666076-4AAD-40BC-9D2B-D70B9AD415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62833"/>
          </a:xfr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8C07CF30-5F0C-4E4B-BE84-26DE52A89E8E}"/>
              </a:ext>
            </a:extLst>
          </p:cNvPr>
          <p:cNvSpPr txBox="1">
            <a:spLocks/>
          </p:cNvSpPr>
          <p:nvPr/>
        </p:nvSpPr>
        <p:spPr>
          <a:xfrm>
            <a:off x="435641" y="350747"/>
            <a:ext cx="8668018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dirty="0">
                <a:solidFill>
                  <a:srgbClr val="BED73E"/>
                </a:solidFill>
                <a:latin typeface="Museo Sans 900" panose="02000000000000000000" pitchFamily="50" charset="0"/>
              </a:rPr>
              <a:t>Acessando a tela browser de Produtos</a:t>
            </a:r>
          </a:p>
        </p:txBody>
      </p:sp>
      <p:sp>
        <p:nvSpPr>
          <p:cNvPr id="2" name="Subtítulo 2">
            <a:extLst>
              <a:ext uri="{FF2B5EF4-FFF2-40B4-BE49-F238E27FC236}">
                <a16:creationId xmlns:a16="http://schemas.microsoft.com/office/drawing/2014/main" id="{15FDC380-DD8B-FF45-FD17-BDC341032148}"/>
              </a:ext>
            </a:extLst>
          </p:cNvPr>
          <p:cNvSpPr txBox="1">
            <a:spLocks/>
          </p:cNvSpPr>
          <p:nvPr/>
        </p:nvSpPr>
        <p:spPr>
          <a:xfrm>
            <a:off x="1196057" y="1105468"/>
            <a:ext cx="9144000" cy="102085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  Na tela de listagem de todos os produtos cadastrados, principais colunas da tela e campo da lupa, para pesquisa são: CÓDIGO e DESCRIÇÃO. </a:t>
            </a:r>
            <a:r>
              <a:rPr lang="pt-B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Clicando nos 3 riscos</a:t>
            </a:r>
            <a:r>
              <a:rPr lang="pt-B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na parte de escolher por </a:t>
            </a:r>
            <a:r>
              <a:rPr lang="pt-B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COLUNA</a:t>
            </a:r>
            <a:r>
              <a:rPr lang="pt-B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selecionar </a:t>
            </a:r>
            <a:r>
              <a:rPr lang="pt-B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Descrição</a:t>
            </a:r>
            <a:r>
              <a:rPr lang="pt-B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conforme imagem abaixo:</a:t>
            </a:r>
          </a:p>
          <a:p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4055D530-516B-D3FA-5343-572D5CF7B1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6388" y="2072712"/>
            <a:ext cx="10279224" cy="4318637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EE10F49F-3F6D-5D01-DC9B-AFE54D4626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21665" y="3093565"/>
            <a:ext cx="3261859" cy="3029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234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782C7A-8433-12F4-886B-F8EAE58131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E06BA82D-34FA-CEF7-9EB0-9DD6E628BE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62833"/>
          </a:xfr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E9597FD6-DA9C-3472-AE90-C196CF115C5B}"/>
              </a:ext>
            </a:extLst>
          </p:cNvPr>
          <p:cNvSpPr txBox="1">
            <a:spLocks/>
          </p:cNvSpPr>
          <p:nvPr/>
        </p:nvSpPr>
        <p:spPr>
          <a:xfrm>
            <a:off x="435640" y="248106"/>
            <a:ext cx="8978947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dirty="0">
                <a:solidFill>
                  <a:srgbClr val="BED73E"/>
                </a:solidFill>
                <a:latin typeface="Museo Sans 900" panose="02000000000000000000" pitchFamily="50" charset="0"/>
              </a:rPr>
              <a:t>Realizando a pesquisa de Produtos</a:t>
            </a:r>
          </a:p>
        </p:txBody>
      </p:sp>
      <p:sp>
        <p:nvSpPr>
          <p:cNvPr id="2" name="Subtítulo 2">
            <a:extLst>
              <a:ext uri="{FF2B5EF4-FFF2-40B4-BE49-F238E27FC236}">
                <a16:creationId xmlns:a16="http://schemas.microsoft.com/office/drawing/2014/main" id="{321134BA-088E-CA1B-08A5-283B7E09E8D8}"/>
              </a:ext>
            </a:extLst>
          </p:cNvPr>
          <p:cNvSpPr txBox="1">
            <a:spLocks/>
          </p:cNvSpPr>
          <p:nvPr/>
        </p:nvSpPr>
        <p:spPr>
          <a:xfrm>
            <a:off x="1214718" y="986597"/>
            <a:ext cx="9144000" cy="10343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Após selecionar o critério da coluna Descrição como forma de busca, </a:t>
            </a:r>
            <a:r>
              <a:rPr lang="pt-B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digitar nome ou parte do nome do item que se deseja encontrar</a:t>
            </a:r>
            <a:r>
              <a:rPr lang="pt-B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O sistema irá trazer resultados que CONTENHAM a expressão digitada, tanto no inicio como no meio. Exemplo abaixo para palavra HARPIA: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endParaRPr lang="pt-BR" dirty="0"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B26FB6B4-9BA2-5724-82B2-3882C9A941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2211" y="1927787"/>
            <a:ext cx="8888963" cy="3997219"/>
          </a:xfrm>
          <a:prstGeom prst="rect">
            <a:avLst/>
          </a:prstGeom>
        </p:spPr>
      </p:pic>
      <p:sp>
        <p:nvSpPr>
          <p:cNvPr id="10" name="Subtítulo 2">
            <a:extLst>
              <a:ext uri="{FF2B5EF4-FFF2-40B4-BE49-F238E27FC236}">
                <a16:creationId xmlns:a16="http://schemas.microsoft.com/office/drawing/2014/main" id="{15FDC380-DD8B-FF45-FD17-BDC341032148}"/>
              </a:ext>
            </a:extLst>
          </p:cNvPr>
          <p:cNvSpPr txBox="1">
            <a:spLocks/>
          </p:cNvSpPr>
          <p:nvPr/>
        </p:nvSpPr>
        <p:spPr>
          <a:xfrm>
            <a:off x="1224048" y="5875857"/>
            <a:ext cx="9375071" cy="739560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Clicando na parte superior, o botão Visualizar, </a:t>
            </a:r>
            <a:r>
              <a:rPr lang="pt-B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necessariamente com a faixa azul demarcando o item (Produto TOTVS), </a:t>
            </a:r>
            <a:r>
              <a:rPr lang="pt-B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abrirá a tela conforme a seguir: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19253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78666076-4AAD-40BC-9D2B-D70B9AD415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62833"/>
          </a:xfr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8C07CF30-5F0C-4E4B-BE84-26DE52A89E8E}"/>
              </a:ext>
            </a:extLst>
          </p:cNvPr>
          <p:cNvSpPr txBox="1">
            <a:spLocks/>
          </p:cNvSpPr>
          <p:nvPr/>
        </p:nvSpPr>
        <p:spPr>
          <a:xfrm>
            <a:off x="435640" y="350747"/>
            <a:ext cx="8978947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5500" dirty="0">
                <a:solidFill>
                  <a:srgbClr val="BED73E"/>
                </a:solidFill>
                <a:latin typeface="Museo Sans 900" panose="02000000000000000000" pitchFamily="50" charset="0"/>
              </a:rPr>
              <a:t>Detalhes na visualização do cadastro de Produtos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id="{73F0E566-A825-429E-2634-63FC3E8881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11809"/>
            <a:ext cx="12192000" cy="4834381"/>
          </a:xfrm>
          <a:prstGeom prst="rect">
            <a:avLst/>
          </a:prstGeom>
        </p:spPr>
      </p:pic>
      <p:sp>
        <p:nvSpPr>
          <p:cNvPr id="14" name="Subtítulo 2">
            <a:extLst>
              <a:ext uri="{FF2B5EF4-FFF2-40B4-BE49-F238E27FC236}">
                <a16:creationId xmlns:a16="http://schemas.microsoft.com/office/drawing/2014/main" id="{D4D217DF-5AC6-9A88-61E9-DB65BC767EB8}"/>
              </a:ext>
            </a:extLst>
          </p:cNvPr>
          <p:cNvSpPr txBox="1">
            <a:spLocks/>
          </p:cNvSpPr>
          <p:nvPr/>
        </p:nvSpPr>
        <p:spPr>
          <a:xfrm>
            <a:off x="1214717" y="5491894"/>
            <a:ext cx="9663953" cy="9144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3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3">
                  <a:lumMod val="40000"/>
                  <a:lumOff val="6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12700">
            <a:solidFill>
              <a:srgbClr val="BED73E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7000"/>
              </a:lnSpc>
            </a:pPr>
            <a:r>
              <a:rPr lang="pt-BR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Caso não se encontre o produto no cadastro, deve-se solicitar ao setor contábil, </a:t>
            </a:r>
            <a:r>
              <a:rPr lang="pt-BR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Cadastro de Novo item no Sistema, </a:t>
            </a:r>
            <a:r>
              <a:rPr lang="pt-BR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através do link: </a:t>
            </a:r>
            <a:r>
              <a:rPr lang="pt-BR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https://forms.gle/HDcyx6d76JjBCzpe9</a:t>
            </a:r>
            <a:r>
              <a:rPr lang="pt-BR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. Para duvidas ou ausência de acesso a este processo pode-se solicitar auxilio de um colega ou para outro setor.</a:t>
            </a:r>
          </a:p>
        </p:txBody>
      </p:sp>
    </p:spTree>
    <p:extLst>
      <p:ext uri="{BB962C8B-B14F-4D97-AF65-F5344CB8AC3E}">
        <p14:creationId xmlns:p14="http://schemas.microsoft.com/office/powerpoint/2010/main" val="3401881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3BE2E128-645A-404D-89A0-C95E47BC25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6389"/>
          </a:xfr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4A2B10E9-20CB-4910-B92B-981F890174FA}"/>
              </a:ext>
            </a:extLst>
          </p:cNvPr>
          <p:cNvSpPr txBox="1">
            <a:spLocks/>
          </p:cNvSpPr>
          <p:nvPr/>
        </p:nvSpPr>
        <p:spPr>
          <a:xfrm>
            <a:off x="435641" y="571501"/>
            <a:ext cx="565785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5500" dirty="0">
                <a:solidFill>
                  <a:srgbClr val="BED73E"/>
                </a:solidFill>
                <a:latin typeface="Museo Sans 900" panose="02000000000000000000" pitchFamily="50" charset="0"/>
              </a:rPr>
              <a:t>CONCLUSÃO</a:t>
            </a:r>
          </a:p>
        </p:txBody>
      </p:sp>
      <p:sp>
        <p:nvSpPr>
          <p:cNvPr id="7" name="Subtítulo 2">
            <a:extLst>
              <a:ext uri="{FF2B5EF4-FFF2-40B4-BE49-F238E27FC236}">
                <a16:creationId xmlns:a16="http://schemas.microsoft.com/office/drawing/2014/main" id="{F0F803BB-5AC3-4D41-AE32-3B51F3181DCE}"/>
              </a:ext>
            </a:extLst>
          </p:cNvPr>
          <p:cNvSpPr txBox="1">
            <a:spLocks/>
          </p:cNvSpPr>
          <p:nvPr/>
        </p:nvSpPr>
        <p:spPr>
          <a:xfrm>
            <a:off x="433132" y="1636554"/>
            <a:ext cx="6613127" cy="48668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lnSpc>
                <a:spcPts val="25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Agora </a:t>
            </a:r>
            <a:r>
              <a:rPr lang="en-US" sz="28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você</a:t>
            </a:r>
            <a:r>
              <a:rPr lang="en-US" sz="28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conhece</a:t>
            </a:r>
            <a:r>
              <a:rPr lang="en-US" sz="28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processo</a:t>
            </a:r>
            <a:r>
              <a:rPr lang="en-US" sz="28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para </a:t>
            </a:r>
            <a:r>
              <a:rPr lang="en-US" sz="28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procurar</a:t>
            </a:r>
            <a:r>
              <a:rPr lang="en-US" sz="28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um item (Produto) e </a:t>
            </a:r>
            <a:r>
              <a:rPr lang="en-US" sz="2800" b="1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seu</a:t>
            </a:r>
            <a:r>
              <a:rPr lang="en-US" sz="2800" b="1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código</a:t>
            </a:r>
            <a:r>
              <a:rPr lang="en-US" sz="2800" b="1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no </a:t>
            </a:r>
            <a:r>
              <a:rPr lang="en-US" sz="28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sistema</a:t>
            </a:r>
            <a:r>
              <a:rPr lang="en-US" sz="28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TOTVS. </a:t>
            </a:r>
          </a:p>
          <a:p>
            <a:pPr marL="0" indent="0" algn="l">
              <a:lnSpc>
                <a:spcPts val="2500"/>
              </a:lnSpc>
              <a:buNone/>
            </a:pPr>
            <a:endParaRPr lang="en-US" sz="2800" dirty="0">
              <a:solidFill>
                <a:srgbClr val="000000"/>
              </a:solidFill>
              <a:latin typeface="Nunito Sans Light" pitchFamily="34" charset="0"/>
              <a:ea typeface="Nunito Sans Light" pitchFamily="34" charset="-122"/>
              <a:cs typeface="Nunito Sans Light" pitchFamily="34" charset="-120"/>
            </a:endParaRPr>
          </a:p>
          <a:p>
            <a:pPr marL="0" indent="0" algn="l">
              <a:lnSpc>
                <a:spcPts val="2500"/>
              </a:lnSpc>
              <a:buNone/>
            </a:pPr>
            <a:r>
              <a:rPr lang="en-US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Tudo</a:t>
            </a:r>
            <a:r>
              <a:rPr lang="en-US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o que é </a:t>
            </a:r>
            <a:r>
              <a:rPr lang="en-US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necessário</a:t>
            </a:r>
            <a:r>
              <a:rPr lang="en-US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ser </a:t>
            </a:r>
            <a:r>
              <a:rPr lang="en-US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produzido</a:t>
            </a:r>
            <a:r>
              <a:rPr lang="en-US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adquirido</a:t>
            </a:r>
            <a:r>
              <a:rPr lang="en-US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armazenado</a:t>
            </a:r>
            <a:r>
              <a:rPr lang="en-US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transferido</a:t>
            </a:r>
            <a:r>
              <a:rPr lang="en-US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ou</a:t>
            </a:r>
            <a:r>
              <a:rPr lang="en-US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consumido</a:t>
            </a:r>
            <a:r>
              <a:rPr lang="en-US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deve</a:t>
            </a:r>
            <a:r>
              <a:rPr lang="en-US" b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ser (</a:t>
            </a:r>
            <a:r>
              <a:rPr lang="en-US" b="1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ou</a:t>
            </a:r>
            <a:r>
              <a:rPr lang="en-US" b="1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já</a:t>
            </a:r>
            <a:r>
              <a:rPr lang="en-US" b="1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está</a:t>
            </a:r>
            <a:r>
              <a:rPr lang="en-US" b="1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) </a:t>
            </a:r>
            <a:r>
              <a:rPr lang="en-US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cadastrado</a:t>
            </a:r>
            <a:r>
              <a:rPr lang="en-US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no Sistema.</a:t>
            </a:r>
          </a:p>
          <a:p>
            <a:pPr marL="0" indent="0" algn="l">
              <a:lnSpc>
                <a:spcPts val="2500"/>
              </a:lnSpc>
              <a:buNone/>
            </a:pPr>
            <a:endParaRPr lang="en-US" dirty="0">
              <a:solidFill>
                <a:srgbClr val="000000"/>
              </a:solidFill>
              <a:latin typeface="Nunito Sans Light" pitchFamily="34" charset="0"/>
              <a:ea typeface="Nunito Sans Light" pitchFamily="34" charset="-122"/>
              <a:cs typeface="Nunito Sans Light" pitchFamily="34" charset="-120"/>
            </a:endParaRPr>
          </a:p>
          <a:p>
            <a:pPr marL="0" indent="0" algn="l">
              <a:lnSpc>
                <a:spcPts val="2500"/>
              </a:lnSpc>
              <a:buNone/>
            </a:pPr>
            <a:r>
              <a:rPr lang="en-US" sz="28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Lembre</a:t>
            </a:r>
            <a:r>
              <a:rPr lang="en-US" sz="28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-se de sempre </a:t>
            </a:r>
            <a:r>
              <a:rPr lang="en-US" sz="28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anotar</a:t>
            </a:r>
            <a:r>
              <a:rPr lang="en-US" sz="28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o Código de </a:t>
            </a:r>
            <a:r>
              <a:rPr lang="en-US" sz="28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seus</a:t>
            </a:r>
            <a:r>
              <a:rPr lang="en-US" sz="28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itens</a:t>
            </a:r>
            <a:r>
              <a:rPr lang="en-US" sz="28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e </a:t>
            </a:r>
            <a:r>
              <a:rPr lang="en-US" sz="28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organizar</a:t>
            </a:r>
            <a:r>
              <a:rPr lang="en-US" sz="28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, </a:t>
            </a:r>
            <a:r>
              <a:rPr lang="en-US" sz="2800" b="1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controlar</a:t>
            </a:r>
            <a:r>
              <a:rPr lang="en-US" sz="2800" b="1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as </a:t>
            </a:r>
            <a:r>
              <a:rPr lang="en-US" sz="2800" b="1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informações</a:t>
            </a:r>
            <a:r>
              <a:rPr lang="en-US" sz="2800" b="1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pertinentes</a:t>
            </a:r>
            <a:r>
              <a:rPr lang="en-US" sz="2800" b="1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às</a:t>
            </a:r>
            <a:r>
              <a:rPr lang="en-US" sz="2800" b="1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rotinas</a:t>
            </a:r>
            <a:r>
              <a:rPr lang="en-US" sz="2800" b="1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do  </a:t>
            </a:r>
            <a:r>
              <a:rPr lang="en-US" sz="2800" b="1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seu</a:t>
            </a:r>
            <a:r>
              <a:rPr lang="en-US" sz="2800" b="1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trabalho</a:t>
            </a:r>
            <a:r>
              <a:rPr lang="en-US" sz="2800" b="1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com outros </a:t>
            </a:r>
            <a:r>
              <a:rPr lang="en-US" sz="2800" dirty="0" err="1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setores</a:t>
            </a:r>
            <a:r>
              <a:rPr lang="en-US" sz="2800" dirty="0">
                <a:solidFill>
                  <a:srgbClr val="000000"/>
                </a:solidFill>
                <a:latin typeface="Nunito Sans Light" pitchFamily="34" charset="0"/>
                <a:ea typeface="Nunito Sans Light" pitchFamily="34" charset="-122"/>
                <a:cs typeface="Nunito Sans Light" pitchFamily="34" charset="-120"/>
              </a:rPr>
              <a:t>.</a:t>
            </a:r>
            <a:endParaRPr lang="en-US" sz="2800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512435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819</TotalTime>
  <Words>589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Museo Sans 900</vt:lpstr>
      <vt:lpstr>Nunito Sans Light</vt:lpstr>
      <vt:lpstr>Tema do Office</vt:lpstr>
      <vt:lpstr>Busca de códigos de Produtos  no Sistema Totvs</vt:lpstr>
      <vt:lpstr>Busca de códigos de Produtos  no Sistema Totvs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Deisi Regina Brendler</dc:creator>
  <cp:lastModifiedBy>Jonatas Mattiazzi</cp:lastModifiedBy>
  <cp:revision>15</cp:revision>
  <dcterms:created xsi:type="dcterms:W3CDTF">2024-09-26T17:10:49Z</dcterms:created>
  <dcterms:modified xsi:type="dcterms:W3CDTF">2025-11-07T13:57:01Z</dcterms:modified>
</cp:coreProperties>
</file>