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ED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822A5-3141-4CD9-BEB4-EBE5DFBC82AD}" v="35" dt="2025-06-17T14:43:09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ônatas Mattiazzi - Compras KF" userId="375d83f424bd9ddc" providerId="LiveId" clId="{751822A5-3141-4CD9-BEB4-EBE5DFBC82AD}"/>
    <pc:docChg chg="undo redo custSel addSld delSld modSld sldOrd">
      <pc:chgData name="Jônatas Mattiazzi - Compras KF" userId="375d83f424bd9ddc" providerId="LiveId" clId="{751822A5-3141-4CD9-BEB4-EBE5DFBC82AD}" dt="2025-06-17T14:47:03.551" v="1750" actId="20577"/>
      <pc:docMkLst>
        <pc:docMk/>
      </pc:docMkLst>
      <pc:sldChg chg="addSp modSp mod">
        <pc:chgData name="Jônatas Mattiazzi - Compras KF" userId="375d83f424bd9ddc" providerId="LiveId" clId="{751822A5-3141-4CD9-BEB4-EBE5DFBC82AD}" dt="2025-06-13T16:21:59.669" v="548" actId="1076"/>
        <pc:sldMkLst>
          <pc:docMk/>
          <pc:sldMk cId="54423308" sldId="256"/>
        </pc:sldMkLst>
        <pc:spChg chg="mod">
          <ac:chgData name="Jônatas Mattiazzi - Compras KF" userId="375d83f424bd9ddc" providerId="LiveId" clId="{751822A5-3141-4CD9-BEB4-EBE5DFBC82AD}" dt="2025-06-13T14:30:31.774" v="55" actId="1036"/>
          <ac:spMkLst>
            <pc:docMk/>
            <pc:sldMk cId="54423308" sldId="256"/>
            <ac:spMk id="2" creationId="{A76774F6-8C38-417B-95B7-EFD4F390DE77}"/>
          </ac:spMkLst>
        </pc:spChg>
        <pc:spChg chg="mod">
          <ac:chgData name="Jônatas Mattiazzi - Compras KF" userId="375d83f424bd9ddc" providerId="LiveId" clId="{751822A5-3141-4CD9-BEB4-EBE5DFBC82AD}" dt="2025-06-13T16:21:21.168" v="537" actId="108"/>
          <ac:spMkLst>
            <pc:docMk/>
            <pc:sldMk cId="54423308" sldId="256"/>
            <ac:spMk id="3" creationId="{2CBFB1CC-9AED-40DF-ACB9-F69941352475}"/>
          </ac:spMkLst>
        </pc:spChg>
        <pc:spChg chg="add mod">
          <ac:chgData name="Jônatas Mattiazzi - Compras KF" userId="375d83f424bd9ddc" providerId="LiveId" clId="{751822A5-3141-4CD9-BEB4-EBE5DFBC82AD}" dt="2025-06-13T16:21:59.669" v="548" actId="1076"/>
          <ac:spMkLst>
            <pc:docMk/>
            <pc:sldMk cId="54423308" sldId="256"/>
            <ac:spMk id="4" creationId="{DCAD07DB-0B02-BCDF-0A05-024626E6335D}"/>
          </ac:spMkLst>
        </pc:spChg>
        <pc:spChg chg="add mod">
          <ac:chgData name="Jônatas Mattiazzi - Compras KF" userId="375d83f424bd9ddc" providerId="LiveId" clId="{751822A5-3141-4CD9-BEB4-EBE5DFBC82AD}" dt="2025-06-13T14:42:54.432" v="305" actId="14100"/>
          <ac:spMkLst>
            <pc:docMk/>
            <pc:sldMk cId="54423308" sldId="256"/>
            <ac:spMk id="6" creationId="{4B137DCB-51AB-B591-E985-C58E9858A364}"/>
          </ac:spMkLst>
        </pc:spChg>
        <pc:picChg chg="mod">
          <ac:chgData name="Jônatas Mattiazzi - Compras KF" userId="375d83f424bd9ddc" providerId="LiveId" clId="{751822A5-3141-4CD9-BEB4-EBE5DFBC82AD}" dt="2025-06-13T14:42:48.311" v="303" actId="1076"/>
          <ac:picMkLst>
            <pc:docMk/>
            <pc:sldMk cId="54423308" sldId="256"/>
            <ac:picMk id="5" creationId="{02FC0C2C-D397-4CB6-ACBC-6ADF486C970C}"/>
          </ac:picMkLst>
        </pc:picChg>
      </pc:sldChg>
      <pc:sldChg chg="addSp delSp modSp mod">
        <pc:chgData name="Jônatas Mattiazzi - Compras KF" userId="375d83f424bd9ddc" providerId="LiveId" clId="{751822A5-3141-4CD9-BEB4-EBE5DFBC82AD}" dt="2025-06-13T16:26:27.889" v="660" actId="1076"/>
        <pc:sldMkLst>
          <pc:docMk/>
          <pc:sldMk cId="2591633208" sldId="257"/>
        </pc:sldMkLst>
        <pc:spChg chg="add mod">
          <ac:chgData name="Jônatas Mattiazzi - Compras KF" userId="375d83f424bd9ddc" providerId="LiveId" clId="{751822A5-3141-4CD9-BEB4-EBE5DFBC82AD}" dt="2025-06-13T14:37:45.639" v="226" actId="1076"/>
          <ac:spMkLst>
            <pc:docMk/>
            <pc:sldMk cId="2591633208" sldId="257"/>
            <ac:spMk id="2" creationId="{15FDC380-DD8B-FF45-FD17-BDC341032148}"/>
          </ac:spMkLst>
        </pc:spChg>
        <pc:spChg chg="mod">
          <ac:chgData name="Jônatas Mattiazzi - Compras KF" userId="375d83f424bd9ddc" providerId="LiveId" clId="{751822A5-3141-4CD9-BEB4-EBE5DFBC82AD}" dt="2025-06-13T14:37:01.146" v="222" actId="1035"/>
          <ac:spMkLst>
            <pc:docMk/>
            <pc:sldMk cId="2591633208" sldId="257"/>
            <ac:spMk id="6" creationId="{8C07CF30-5F0C-4E4B-BE84-26DE52A89E8E}"/>
          </ac:spMkLst>
        </pc:spChg>
        <pc:spChg chg="del">
          <ac:chgData name="Jônatas Mattiazzi - Compras KF" userId="375d83f424bd9ddc" providerId="LiveId" clId="{751822A5-3141-4CD9-BEB4-EBE5DFBC82AD}" dt="2025-06-13T14:35:51.437" v="166" actId="478"/>
          <ac:spMkLst>
            <pc:docMk/>
            <pc:sldMk cId="2591633208" sldId="257"/>
            <ac:spMk id="7" creationId="{D065184B-8676-4136-9F42-4F132E2F91B3}"/>
          </ac:spMkLst>
        </pc:spChg>
        <pc:picChg chg="add mod">
          <ac:chgData name="Jônatas Mattiazzi - Compras KF" userId="375d83f424bd9ddc" providerId="LiveId" clId="{751822A5-3141-4CD9-BEB4-EBE5DFBC82AD}" dt="2025-06-13T16:26:16.243" v="658" actId="1076"/>
          <ac:picMkLst>
            <pc:docMk/>
            <pc:sldMk cId="2591633208" sldId="257"/>
            <ac:picMk id="3" creationId="{3EF2BFF9-35A9-D9F8-E3DB-30B27DEA8789}"/>
          </ac:picMkLst>
        </pc:picChg>
        <pc:picChg chg="add mod">
          <ac:chgData name="Jônatas Mattiazzi - Compras KF" userId="375d83f424bd9ddc" providerId="LiveId" clId="{751822A5-3141-4CD9-BEB4-EBE5DFBC82AD}" dt="2025-06-13T16:26:16.243" v="658" actId="1076"/>
          <ac:picMkLst>
            <pc:docMk/>
            <pc:sldMk cId="2591633208" sldId="257"/>
            <ac:picMk id="4" creationId="{21A92786-87E6-EE69-04EC-D8DF1B56116E}"/>
          </ac:picMkLst>
        </pc:picChg>
        <pc:picChg chg="add mod">
          <ac:chgData name="Jônatas Mattiazzi - Compras KF" userId="375d83f424bd9ddc" providerId="LiveId" clId="{751822A5-3141-4CD9-BEB4-EBE5DFBC82AD}" dt="2025-06-13T16:26:09.509" v="657" actId="1076"/>
          <ac:picMkLst>
            <pc:docMk/>
            <pc:sldMk cId="2591633208" sldId="257"/>
            <ac:picMk id="8" creationId="{B79D66AB-74CB-543C-1E7F-561B967D01B0}"/>
          </ac:picMkLst>
        </pc:picChg>
        <pc:picChg chg="add mod">
          <ac:chgData name="Jônatas Mattiazzi - Compras KF" userId="375d83f424bd9ddc" providerId="LiveId" clId="{751822A5-3141-4CD9-BEB4-EBE5DFBC82AD}" dt="2025-06-13T16:26:27.889" v="660" actId="1076"/>
          <ac:picMkLst>
            <pc:docMk/>
            <pc:sldMk cId="2591633208" sldId="257"/>
            <ac:picMk id="9" creationId="{510F5AB2-5075-473A-1C0C-A2524C4ACA64}"/>
          </ac:picMkLst>
        </pc:picChg>
      </pc:sldChg>
      <pc:sldChg chg="modSp mod">
        <pc:chgData name="Jônatas Mattiazzi - Compras KF" userId="375d83f424bd9ddc" providerId="LiveId" clId="{751822A5-3141-4CD9-BEB4-EBE5DFBC82AD}" dt="2025-06-13T16:54:11.261" v="1372" actId="6549"/>
        <pc:sldMkLst>
          <pc:docMk/>
          <pc:sldMk cId="2051243523" sldId="258"/>
        </pc:sldMkLst>
        <pc:spChg chg="mod">
          <ac:chgData name="Jônatas Mattiazzi - Compras KF" userId="375d83f424bd9ddc" providerId="LiveId" clId="{751822A5-3141-4CD9-BEB4-EBE5DFBC82AD}" dt="2025-06-13T16:24:42.123" v="653" actId="20577"/>
          <ac:spMkLst>
            <pc:docMk/>
            <pc:sldMk cId="2051243523" sldId="258"/>
            <ac:spMk id="6" creationId="{4A2B10E9-20CB-4910-B92B-981F890174FA}"/>
          </ac:spMkLst>
        </pc:spChg>
        <pc:spChg chg="mod">
          <ac:chgData name="Jônatas Mattiazzi - Compras KF" userId="375d83f424bd9ddc" providerId="LiveId" clId="{751822A5-3141-4CD9-BEB4-EBE5DFBC82AD}" dt="2025-06-13T16:54:11.261" v="1372" actId="6549"/>
          <ac:spMkLst>
            <pc:docMk/>
            <pc:sldMk cId="2051243523" sldId="258"/>
            <ac:spMk id="7" creationId="{F0F803BB-5AC3-4D41-AE32-3B51F3181DCE}"/>
          </ac:spMkLst>
        </pc:spChg>
      </pc:sldChg>
      <pc:sldChg chg="modSp add mod ord">
        <pc:chgData name="Jônatas Mattiazzi - Compras KF" userId="375d83f424bd9ddc" providerId="LiveId" clId="{751822A5-3141-4CD9-BEB4-EBE5DFBC82AD}" dt="2025-06-13T14:47:39.877" v="484"/>
        <pc:sldMkLst>
          <pc:docMk/>
          <pc:sldMk cId="210382115" sldId="259"/>
        </pc:sldMkLst>
        <pc:spChg chg="mod">
          <ac:chgData name="Jônatas Mattiazzi - Compras KF" userId="375d83f424bd9ddc" providerId="LiveId" clId="{751822A5-3141-4CD9-BEB4-EBE5DFBC82AD}" dt="2025-06-13T14:47:18.919" v="482" actId="123"/>
          <ac:spMkLst>
            <pc:docMk/>
            <pc:sldMk cId="210382115" sldId="259"/>
            <ac:spMk id="3" creationId="{2CBFB1CC-9AED-40DF-ACB9-F69941352475}"/>
          </ac:spMkLst>
        </pc:spChg>
      </pc:sldChg>
      <pc:sldChg chg="addSp delSp modSp add mod">
        <pc:chgData name="Jônatas Mattiazzi - Compras KF" userId="375d83f424bd9ddc" providerId="LiveId" clId="{751822A5-3141-4CD9-BEB4-EBE5DFBC82AD}" dt="2025-06-13T16:56:11.761" v="1375" actId="1076"/>
        <pc:sldMkLst>
          <pc:docMk/>
          <pc:sldMk cId="1878234954" sldId="260"/>
        </pc:sldMkLst>
        <pc:spChg chg="mod">
          <ac:chgData name="Jônatas Mattiazzi - Compras KF" userId="375d83f424bd9ddc" providerId="LiveId" clId="{751822A5-3141-4CD9-BEB4-EBE5DFBC82AD}" dt="2025-06-13T14:50:00.799" v="497" actId="14100"/>
          <ac:spMkLst>
            <pc:docMk/>
            <pc:sldMk cId="1878234954" sldId="260"/>
            <ac:spMk id="2" creationId="{15FDC380-DD8B-FF45-FD17-BDC341032148}"/>
          </ac:spMkLst>
        </pc:spChg>
        <pc:spChg chg="add del mod">
          <ac:chgData name="Jônatas Mattiazzi - Compras KF" userId="375d83f424bd9ddc" providerId="LiveId" clId="{751822A5-3141-4CD9-BEB4-EBE5DFBC82AD}" dt="2025-06-13T16:27:27.039" v="664" actId="478"/>
          <ac:spMkLst>
            <pc:docMk/>
            <pc:sldMk cId="1878234954" sldId="260"/>
            <ac:spMk id="8" creationId="{35D65DB6-BF30-71B8-AA3A-5EE96CC56B37}"/>
          </ac:spMkLst>
        </pc:spChg>
        <pc:picChg chg="del">
          <ac:chgData name="Jônatas Mattiazzi - Compras KF" userId="375d83f424bd9ddc" providerId="LiveId" clId="{751822A5-3141-4CD9-BEB4-EBE5DFBC82AD}" dt="2025-06-13T14:50:02.356" v="498" actId="478"/>
          <ac:picMkLst>
            <pc:docMk/>
            <pc:sldMk cId="1878234954" sldId="260"/>
            <ac:picMk id="3" creationId="{3EF2BFF9-35A9-D9F8-E3DB-30B27DEA8789}"/>
          </ac:picMkLst>
        </pc:picChg>
        <pc:picChg chg="del">
          <ac:chgData name="Jônatas Mattiazzi - Compras KF" userId="375d83f424bd9ddc" providerId="LiveId" clId="{751822A5-3141-4CD9-BEB4-EBE5DFBC82AD}" dt="2025-06-13T14:50:02.703" v="499" actId="478"/>
          <ac:picMkLst>
            <pc:docMk/>
            <pc:sldMk cId="1878234954" sldId="260"/>
            <ac:picMk id="4" creationId="{21A92786-87E6-EE69-04EC-D8DF1B56116E}"/>
          </ac:picMkLst>
        </pc:picChg>
        <pc:picChg chg="add mod">
          <ac:chgData name="Jônatas Mattiazzi - Compras KF" userId="375d83f424bd9ddc" providerId="LiveId" clId="{751822A5-3141-4CD9-BEB4-EBE5DFBC82AD}" dt="2025-06-13T14:50:19.366" v="505" actId="14100"/>
          <ac:picMkLst>
            <pc:docMk/>
            <pc:sldMk cId="1878234954" sldId="260"/>
            <ac:picMk id="7" creationId="{EB8159FB-E2B9-CFCD-AFCB-A5536DF5E2FB}"/>
          </ac:picMkLst>
        </pc:picChg>
        <pc:picChg chg="add del mod">
          <ac:chgData name="Jônatas Mattiazzi - Compras KF" userId="375d83f424bd9ddc" providerId="LiveId" clId="{751822A5-3141-4CD9-BEB4-EBE5DFBC82AD}" dt="2025-06-13T16:56:00.721" v="1373" actId="478"/>
          <ac:picMkLst>
            <pc:docMk/>
            <pc:sldMk cId="1878234954" sldId="260"/>
            <ac:picMk id="10" creationId="{C04E150B-F6EA-239E-000C-104F10B482AF}"/>
          </ac:picMkLst>
        </pc:picChg>
        <pc:picChg chg="add mod">
          <ac:chgData name="Jônatas Mattiazzi - Compras KF" userId="375d83f424bd9ddc" providerId="LiveId" clId="{751822A5-3141-4CD9-BEB4-EBE5DFBC82AD}" dt="2025-06-13T16:56:11.761" v="1375" actId="1076"/>
          <ac:picMkLst>
            <pc:docMk/>
            <pc:sldMk cId="1878234954" sldId="260"/>
            <ac:picMk id="12" creationId="{62D17C88-1FC5-FB82-DCA4-AA5AEBB6A554}"/>
          </ac:picMkLst>
        </pc:picChg>
      </pc:sldChg>
      <pc:sldChg chg="addSp delSp modSp add mod">
        <pc:chgData name="Jônatas Mattiazzi - Compras KF" userId="375d83f424bd9ddc" providerId="LiveId" clId="{751822A5-3141-4CD9-BEB4-EBE5DFBC82AD}" dt="2025-06-17T14:44:43.422" v="1706" actId="20577"/>
        <pc:sldMkLst>
          <pc:docMk/>
          <pc:sldMk cId="3401881246" sldId="261"/>
        </pc:sldMkLst>
        <pc:spChg chg="mod">
          <ac:chgData name="Jônatas Mattiazzi - Compras KF" userId="375d83f424bd9ddc" providerId="LiveId" clId="{751822A5-3141-4CD9-BEB4-EBE5DFBC82AD}" dt="2025-06-17T14:43:42.061" v="1569" actId="1035"/>
          <ac:spMkLst>
            <pc:docMk/>
            <pc:sldMk cId="3401881246" sldId="261"/>
            <ac:spMk id="2" creationId="{15FDC380-DD8B-FF45-FD17-BDC341032148}"/>
          </ac:spMkLst>
        </pc:spChg>
        <pc:spChg chg="mod">
          <ac:chgData name="Jônatas Mattiazzi - Compras KF" userId="375d83f424bd9ddc" providerId="LiveId" clId="{751822A5-3141-4CD9-BEB4-EBE5DFBC82AD}" dt="2025-06-13T16:24:13.940" v="643" actId="6549"/>
          <ac:spMkLst>
            <pc:docMk/>
            <pc:sldMk cId="3401881246" sldId="261"/>
            <ac:spMk id="6" creationId="{8C07CF30-5F0C-4E4B-BE84-26DE52A89E8E}"/>
          </ac:spMkLst>
        </pc:spChg>
        <pc:spChg chg="add mod">
          <ac:chgData name="Jônatas Mattiazzi - Compras KF" userId="375d83f424bd9ddc" providerId="LiveId" clId="{751822A5-3141-4CD9-BEB4-EBE5DFBC82AD}" dt="2025-06-17T14:44:43.422" v="1706" actId="20577"/>
          <ac:spMkLst>
            <pc:docMk/>
            <pc:sldMk cId="3401881246" sldId="261"/>
            <ac:spMk id="8" creationId="{071B7E27-2BA8-5EB1-FD17-3CCADCD1D0DC}"/>
          </ac:spMkLst>
        </pc:spChg>
        <pc:spChg chg="add del mod">
          <ac:chgData name="Jônatas Mattiazzi - Compras KF" userId="375d83f424bd9ddc" providerId="LiveId" clId="{751822A5-3141-4CD9-BEB4-EBE5DFBC82AD}" dt="2025-06-13T16:42:47.548" v="1238"/>
          <ac:spMkLst>
            <pc:docMk/>
            <pc:sldMk cId="3401881246" sldId="261"/>
            <ac:spMk id="9" creationId="{E2C3D809-0F93-E455-03B9-46C94ECB4BA1}"/>
          </ac:spMkLst>
        </pc:spChg>
        <pc:picChg chg="del">
          <ac:chgData name="Jônatas Mattiazzi - Compras KF" userId="375d83f424bd9ddc" providerId="LiveId" clId="{751822A5-3141-4CD9-BEB4-EBE5DFBC82AD}" dt="2025-06-13T14:50:30.253" v="507" actId="478"/>
          <ac:picMkLst>
            <pc:docMk/>
            <pc:sldMk cId="3401881246" sldId="261"/>
            <ac:picMk id="3" creationId="{3EF2BFF9-35A9-D9F8-E3DB-30B27DEA8789}"/>
          </ac:picMkLst>
        </pc:picChg>
        <pc:picChg chg="del">
          <ac:chgData name="Jônatas Mattiazzi - Compras KF" userId="375d83f424bd9ddc" providerId="LiveId" clId="{751822A5-3141-4CD9-BEB4-EBE5DFBC82AD}" dt="2025-06-13T14:50:30.588" v="508" actId="478"/>
          <ac:picMkLst>
            <pc:docMk/>
            <pc:sldMk cId="3401881246" sldId="261"/>
            <ac:picMk id="4" creationId="{21A92786-87E6-EE69-04EC-D8DF1B56116E}"/>
          </ac:picMkLst>
        </pc:picChg>
        <pc:picChg chg="add mod ord">
          <ac:chgData name="Jônatas Mattiazzi - Compras KF" userId="375d83f424bd9ddc" providerId="LiveId" clId="{751822A5-3141-4CD9-BEB4-EBE5DFBC82AD}" dt="2025-06-17T14:43:52.013" v="1591" actId="1035"/>
          <ac:picMkLst>
            <pc:docMk/>
            <pc:sldMk cId="3401881246" sldId="261"/>
            <ac:picMk id="4" creationId="{E9C818E2-B0C5-0ED4-E230-C55A39C09D42}"/>
          </ac:picMkLst>
        </pc:picChg>
        <pc:picChg chg="mod">
          <ac:chgData name="Jônatas Mattiazzi - Compras KF" userId="375d83f424bd9ddc" providerId="LiveId" clId="{751822A5-3141-4CD9-BEB4-EBE5DFBC82AD}" dt="2025-06-13T14:50:43.543" v="512" actId="1076"/>
          <ac:picMkLst>
            <pc:docMk/>
            <pc:sldMk cId="3401881246" sldId="261"/>
            <ac:picMk id="5" creationId="{78666076-4AAD-40BC-9D2B-D70B9AD4153C}"/>
          </ac:picMkLst>
        </pc:picChg>
        <pc:picChg chg="add mod">
          <ac:chgData name="Jônatas Mattiazzi - Compras KF" userId="375d83f424bd9ddc" providerId="LiveId" clId="{751822A5-3141-4CD9-BEB4-EBE5DFBC82AD}" dt="2025-06-17T14:43:52.013" v="1591" actId="1035"/>
          <ac:picMkLst>
            <pc:docMk/>
            <pc:sldMk cId="3401881246" sldId="261"/>
            <ac:picMk id="7" creationId="{35B0D230-A5D2-1A2A-84A7-16DC609E9D6B}"/>
          </ac:picMkLst>
        </pc:picChg>
        <pc:picChg chg="add del mod">
          <ac:chgData name="Jônatas Mattiazzi - Compras KF" userId="375d83f424bd9ddc" providerId="LiveId" clId="{751822A5-3141-4CD9-BEB4-EBE5DFBC82AD}" dt="2025-06-13T16:48:05.814" v="1258" actId="478"/>
          <ac:picMkLst>
            <pc:docMk/>
            <pc:sldMk cId="3401881246" sldId="261"/>
            <ac:picMk id="7" creationId="{4170B235-BBAA-0E96-2CEB-DE353CD5EA40}"/>
          </ac:picMkLst>
        </pc:picChg>
        <pc:picChg chg="add mod">
          <ac:chgData name="Jônatas Mattiazzi - Compras KF" userId="375d83f424bd9ddc" providerId="LiveId" clId="{751822A5-3141-4CD9-BEB4-EBE5DFBC82AD}" dt="2025-06-17T14:43:52.013" v="1591" actId="1035"/>
          <ac:picMkLst>
            <pc:docMk/>
            <pc:sldMk cId="3401881246" sldId="261"/>
            <ac:picMk id="10" creationId="{62395B9D-84FE-896F-A1D8-977AEEE938AF}"/>
          </ac:picMkLst>
        </pc:picChg>
        <pc:picChg chg="add mod">
          <ac:chgData name="Jônatas Mattiazzi - Compras KF" userId="375d83f424bd9ddc" providerId="LiveId" clId="{751822A5-3141-4CD9-BEB4-EBE5DFBC82AD}" dt="2025-06-17T14:43:52.013" v="1591" actId="1035"/>
          <ac:picMkLst>
            <pc:docMk/>
            <pc:sldMk cId="3401881246" sldId="261"/>
            <ac:picMk id="11" creationId="{DC254F99-50B1-2704-CD5B-20946AB7A003}"/>
          </ac:picMkLst>
        </pc:picChg>
        <pc:picChg chg="add del mod">
          <ac:chgData name="Jônatas Mattiazzi - Compras KF" userId="375d83f424bd9ddc" providerId="LiveId" clId="{751822A5-3141-4CD9-BEB4-EBE5DFBC82AD}" dt="2025-06-13T16:49:30.672" v="1287" actId="478"/>
          <ac:picMkLst>
            <pc:docMk/>
            <pc:sldMk cId="3401881246" sldId="261"/>
            <ac:picMk id="12" creationId="{49247627-5B36-021E-66C6-105261F3CD84}"/>
          </ac:picMkLst>
        </pc:picChg>
        <pc:picChg chg="add del mod">
          <ac:chgData name="Jônatas Mattiazzi - Compras KF" userId="375d83f424bd9ddc" providerId="LiveId" clId="{751822A5-3141-4CD9-BEB4-EBE5DFBC82AD}" dt="2025-06-13T16:49:32.354" v="1288" actId="478"/>
          <ac:picMkLst>
            <pc:docMk/>
            <pc:sldMk cId="3401881246" sldId="261"/>
            <ac:picMk id="13" creationId="{069B83F5-9155-A08A-5B8C-02619CE97AF7}"/>
          </ac:picMkLst>
        </pc:picChg>
        <pc:picChg chg="add del">
          <ac:chgData name="Jônatas Mattiazzi - Compras KF" userId="375d83f424bd9ddc" providerId="LiveId" clId="{751822A5-3141-4CD9-BEB4-EBE5DFBC82AD}" dt="2025-06-13T16:47:38.882" v="1256" actId="22"/>
          <ac:picMkLst>
            <pc:docMk/>
            <pc:sldMk cId="3401881246" sldId="261"/>
            <ac:picMk id="15" creationId="{E04C2D62-EBDE-86FF-50E5-1316606EBE8C}"/>
          </ac:picMkLst>
        </pc:picChg>
        <pc:picChg chg="add del mod ord">
          <ac:chgData name="Jônatas Mattiazzi - Compras KF" userId="375d83f424bd9ddc" providerId="LiveId" clId="{751822A5-3141-4CD9-BEB4-EBE5DFBC82AD}" dt="2025-06-17T14:41:12.106" v="1547" actId="478"/>
          <ac:picMkLst>
            <pc:docMk/>
            <pc:sldMk cId="3401881246" sldId="261"/>
            <ac:picMk id="17" creationId="{F4BFB45B-D74A-0030-B7A5-2F2121DEE83E}"/>
          </ac:picMkLst>
        </pc:picChg>
      </pc:sldChg>
      <pc:sldChg chg="addSp delSp modSp add mod">
        <pc:chgData name="Jônatas Mattiazzi - Compras KF" userId="375d83f424bd9ddc" providerId="LiveId" clId="{751822A5-3141-4CD9-BEB4-EBE5DFBC82AD}" dt="2025-06-17T14:47:03.551" v="1750" actId="20577"/>
        <pc:sldMkLst>
          <pc:docMk/>
          <pc:sldMk cId="2775532698" sldId="262"/>
        </pc:sldMkLst>
        <pc:spChg chg="mod">
          <ac:chgData name="Jônatas Mattiazzi - Compras KF" userId="375d83f424bd9ddc" providerId="LiveId" clId="{751822A5-3141-4CD9-BEB4-EBE5DFBC82AD}" dt="2025-06-17T14:47:03.551" v="1750" actId="20577"/>
          <ac:spMkLst>
            <pc:docMk/>
            <pc:sldMk cId="2775532698" sldId="262"/>
            <ac:spMk id="2" creationId="{15FDC380-DD8B-FF45-FD17-BDC341032148}"/>
          </ac:spMkLst>
        </pc:spChg>
        <pc:spChg chg="mod">
          <ac:chgData name="Jônatas Mattiazzi - Compras KF" userId="375d83f424bd9ddc" providerId="LiveId" clId="{751822A5-3141-4CD9-BEB4-EBE5DFBC82AD}" dt="2025-06-13T16:24:28.541" v="644"/>
          <ac:spMkLst>
            <pc:docMk/>
            <pc:sldMk cId="2775532698" sldId="262"/>
            <ac:spMk id="6" creationId="{8C07CF30-5F0C-4E4B-BE84-26DE52A89E8E}"/>
          </ac:spMkLst>
        </pc:spChg>
        <pc:spChg chg="add mod">
          <ac:chgData name="Jônatas Mattiazzi - Compras KF" userId="375d83f424bd9ddc" providerId="LiveId" clId="{751822A5-3141-4CD9-BEB4-EBE5DFBC82AD}" dt="2025-06-13T16:51:29.310" v="1298" actId="14100"/>
          <ac:spMkLst>
            <pc:docMk/>
            <pc:sldMk cId="2775532698" sldId="262"/>
            <ac:spMk id="13" creationId="{224CDB38-DE05-7601-72A8-16037CB46331}"/>
          </ac:spMkLst>
        </pc:spChg>
        <pc:picChg chg="add del mod">
          <ac:chgData name="Jônatas Mattiazzi - Compras KF" userId="375d83f424bd9ddc" providerId="LiveId" clId="{751822A5-3141-4CD9-BEB4-EBE5DFBC82AD}" dt="2025-06-13T16:48:44.950" v="1274" actId="478"/>
          <ac:picMkLst>
            <pc:docMk/>
            <pc:sldMk cId="2775532698" sldId="262"/>
            <ac:picMk id="3" creationId="{7611BB4E-B2C9-EDE5-3303-0288EB236C88}"/>
          </ac:picMkLst>
        </pc:picChg>
        <pc:picChg chg="add del mod">
          <ac:chgData name="Jônatas Mattiazzi - Compras KF" userId="375d83f424bd9ddc" providerId="LiveId" clId="{751822A5-3141-4CD9-BEB4-EBE5DFBC82AD}" dt="2025-06-17T14:43:06.823" v="1556" actId="21"/>
          <ac:picMkLst>
            <pc:docMk/>
            <pc:sldMk cId="2775532698" sldId="262"/>
            <ac:picMk id="3" creationId="{BA7C920E-AD7B-EE65-6755-695FAA8E4401}"/>
          </ac:picMkLst>
        </pc:picChg>
        <pc:picChg chg="add mod">
          <ac:chgData name="Jônatas Mattiazzi - Compras KF" userId="375d83f424bd9ddc" providerId="LiveId" clId="{751822A5-3141-4CD9-BEB4-EBE5DFBC82AD}" dt="2025-06-13T16:44:47.584" v="1251" actId="1076"/>
          <ac:picMkLst>
            <pc:docMk/>
            <pc:sldMk cId="2775532698" sldId="262"/>
            <ac:picMk id="4" creationId="{77CD31CC-5583-30B2-E907-B141B37A2BCE}"/>
          </ac:picMkLst>
        </pc:picChg>
        <pc:picChg chg="add mod">
          <ac:chgData name="Jônatas Mattiazzi - Compras KF" userId="375d83f424bd9ddc" providerId="LiveId" clId="{751822A5-3141-4CD9-BEB4-EBE5DFBC82AD}" dt="2025-06-13T16:48:51.284" v="1276" actId="1076"/>
          <ac:picMkLst>
            <pc:docMk/>
            <pc:sldMk cId="2775532698" sldId="262"/>
            <ac:picMk id="8" creationId="{6545929D-D600-BEDC-5407-755F320D1917}"/>
          </ac:picMkLst>
        </pc:picChg>
        <pc:picChg chg="add del mod">
          <ac:chgData name="Jônatas Mattiazzi - Compras KF" userId="375d83f424bd9ddc" providerId="LiveId" clId="{751822A5-3141-4CD9-BEB4-EBE5DFBC82AD}" dt="2025-06-13T16:49:28.556" v="1286" actId="478"/>
          <ac:picMkLst>
            <pc:docMk/>
            <pc:sldMk cId="2775532698" sldId="262"/>
            <ac:picMk id="9" creationId="{C8BAC370-7222-02B8-3F3F-862D6C5BA45D}"/>
          </ac:picMkLst>
        </pc:picChg>
        <pc:picChg chg="add del mod">
          <ac:chgData name="Jônatas Mattiazzi - Compras KF" userId="375d83f424bd9ddc" providerId="LiveId" clId="{751822A5-3141-4CD9-BEB4-EBE5DFBC82AD}" dt="2025-06-13T16:49:28.091" v="1285" actId="478"/>
          <ac:picMkLst>
            <pc:docMk/>
            <pc:sldMk cId="2775532698" sldId="262"/>
            <ac:picMk id="10" creationId="{DB5D72CB-19FA-B270-9D09-A49CF59A2FA1}"/>
          </ac:picMkLst>
        </pc:picChg>
        <pc:picChg chg="add mod">
          <ac:chgData name="Jônatas Mattiazzi - Compras KF" userId="375d83f424bd9ddc" providerId="LiveId" clId="{751822A5-3141-4CD9-BEB4-EBE5DFBC82AD}" dt="2025-06-13T16:49:11.708" v="1282" actId="1076"/>
          <ac:picMkLst>
            <pc:docMk/>
            <pc:sldMk cId="2775532698" sldId="262"/>
            <ac:picMk id="11" creationId="{E8D30AB8-E0DC-793A-6F78-7D6B32EBB956}"/>
          </ac:picMkLst>
        </pc:picChg>
        <pc:picChg chg="add mod">
          <ac:chgData name="Jônatas Mattiazzi - Compras KF" userId="375d83f424bd9ddc" providerId="LiveId" clId="{751822A5-3141-4CD9-BEB4-EBE5DFBC82AD}" dt="2025-06-13T16:49:23.722" v="1284" actId="1076"/>
          <ac:picMkLst>
            <pc:docMk/>
            <pc:sldMk cId="2775532698" sldId="262"/>
            <ac:picMk id="12" creationId="{72D09072-64E8-E619-BC24-A7CBC24432B1}"/>
          </ac:picMkLst>
        </pc:picChg>
      </pc:sldChg>
      <pc:sldChg chg="add del">
        <pc:chgData name="Jônatas Mattiazzi - Compras KF" userId="375d83f424bd9ddc" providerId="LiveId" clId="{751822A5-3141-4CD9-BEB4-EBE5DFBC82AD}" dt="2025-06-13T14:51:26.357" v="523"/>
        <pc:sldMkLst>
          <pc:docMk/>
          <pc:sldMk cId="1040653212" sldId="263"/>
        </pc:sldMkLst>
      </pc:sldChg>
      <pc:sldChg chg="delSp add del mod">
        <pc:chgData name="Jônatas Mattiazzi - Compras KF" userId="375d83f424bd9ddc" providerId="LiveId" clId="{751822A5-3141-4CD9-BEB4-EBE5DFBC82AD}" dt="2025-06-13T16:23:44.566" v="616" actId="47"/>
        <pc:sldMkLst>
          <pc:docMk/>
          <pc:sldMk cId="2278955661" sldId="263"/>
        </pc:sldMkLst>
        <pc:picChg chg="del">
          <ac:chgData name="Jônatas Mattiazzi - Compras KF" userId="375d83f424bd9ddc" providerId="LiveId" clId="{751822A5-3141-4CD9-BEB4-EBE5DFBC82AD}" dt="2025-06-13T14:52:53.660" v="533" actId="478"/>
          <ac:picMkLst>
            <pc:docMk/>
            <pc:sldMk cId="2278955661" sldId="263"/>
            <ac:picMk id="7" creationId="{4170B235-BBAA-0E96-2CEB-DE353CD5EA40}"/>
          </ac:picMkLst>
        </pc:picChg>
      </pc:sldChg>
      <pc:sldChg chg="delSp add del mod">
        <pc:chgData name="Jônatas Mattiazzi - Compras KF" userId="375d83f424bd9ddc" providerId="LiveId" clId="{751822A5-3141-4CD9-BEB4-EBE5DFBC82AD}" dt="2025-06-13T16:23:48.407" v="617" actId="47"/>
        <pc:sldMkLst>
          <pc:docMk/>
          <pc:sldMk cId="1290051718" sldId="264"/>
        </pc:sldMkLst>
        <pc:picChg chg="del">
          <ac:chgData name="Jônatas Mattiazzi - Compras KF" userId="375d83f424bd9ddc" providerId="LiveId" clId="{751822A5-3141-4CD9-BEB4-EBE5DFBC82AD}" dt="2025-06-13T14:53:11.436" v="535" actId="478"/>
          <ac:picMkLst>
            <pc:docMk/>
            <pc:sldMk cId="1290051718" sldId="264"/>
            <ac:picMk id="7" creationId="{4170B235-BBAA-0E96-2CEB-DE353CD5EA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51A6-6B2D-4761-994B-4FDB9EC8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7AF31-63AF-4B93-956E-197221E7D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8CA104-D046-449E-9B4A-F3DF6E90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82AF2-1930-4BB5-B378-9CFC9E4A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4241CB-D23A-4030-81AB-28BA4566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23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33A90-F4F3-4ADF-BCEB-2CFDA248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493790-980C-4F1D-858F-06FCA6E5F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4DEF2A-8A92-4EA9-ABA1-349B4C89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65F82-78F8-42B7-A1A7-EF475B04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71346-2F07-4165-B564-6399CE9E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940938-2A94-4D27-A4CF-9F0B5827F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C038F5-A38D-45C8-A17A-A9958E7DA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07342-97A6-4BF5-8D02-70ED1D92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3BB99-D2BC-4D8B-825D-BD457D0D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D1727-39F0-405C-9A9D-529A404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87E2D-DFE5-438C-B06B-456D2D7B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13D20-9B9C-46F7-99EF-A3C1A54B3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12BB59-40CD-478D-9267-5C36A26C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D50EA-5AC5-4C4C-A546-9607EE0B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10F23-FEEE-4BB1-817E-ACB6A52B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6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28DAB-27A1-4DB6-A255-502F4907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2D2A8-B5E8-4ED8-9396-7CB31CF2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5C44A-81CD-442A-95A7-488A0135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A2963E-6FEB-4918-BAEC-3C352105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D4B09-25A4-4F06-BE03-E562A5E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0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C29ED-EBC8-4555-A1B5-F2F869C7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D2EA2A-AEE2-4E4A-9EFD-48253FDB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0637A2-03DD-416A-B774-2F2723604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3A3E1C-A0C2-4EBD-8AC8-9A29A56E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909BB8-FB8D-4F06-B462-ED2CE199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08A1F1-9BB9-462B-B5D8-8CB914F3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1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88DB0-DDEF-4A36-A957-CAEC2ADD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F39553-FB3F-4DD1-924B-C7A9E36AB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5A445-349B-4758-972A-8FA1D51FB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A01323-6DFD-4BBB-9FD0-269B7A296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2E5ADF-10B4-4D22-A5DF-CD797849A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D88660-36B0-47C2-A5D0-18DE1424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81E767-BEBA-42FD-95E6-11A85D00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1F258E-9A5A-413C-9440-F6A8679F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6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6C382-78EA-40BE-BC66-1D4930CE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D2D2A7-BB62-4B2E-B10B-864BE164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BED1F3-0953-436E-8F6A-70BF0D6F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77B20B-2922-44D0-A7EF-8965F22F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9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147889-08DE-400B-B79F-AC6B0183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677E2F-F859-4864-99CF-960A0FFF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A43F18-BDC1-47FC-AB88-5A53E9F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94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3C968-D7B9-431C-8AF6-D147FC38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54647-C4A8-4192-8441-0FD7F4F9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EF1FB9-2F56-4B4F-AF53-6A0F68FA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2A2BBA-A921-43DF-A240-B1E638AF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4C118F-C5A2-40BE-B9B7-FE515587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41A43-3436-4F7E-9CC8-2AE27A72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7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DDDBA-B240-44B4-BDB6-37ADF978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A054E8-4502-413B-B228-4DD6DF4AA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0EB42A-37D2-4377-AB93-E2F82C7BA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BD66AC-E934-430E-BB50-899D06EF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107D99-2263-48AA-901F-DBCE57D4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7D130A-4B6A-4DE0-8DAD-5E981D12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4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4A9B3E-39C2-4D93-8683-BC0A80BD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616D4B-881A-4DE8-B4EF-0E1A984A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188857-7054-4931-89A5-F5A68A378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48FA-61B7-4FD4-BD4F-35F8912FBFE4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2F14A-3722-489E-9D56-57A8E1D5B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89747-E790-4D5C-A9AA-33A8D65C3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963D-366E-49C1-A067-6C1180F8E5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10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forms.gle/HDcyx6d76JjBCzpe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2FC0C2C-D397-4CB6-ACBC-6ADF486C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98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6774F6-8C38-417B-95B7-EFD4F390D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40" y="688042"/>
            <a:ext cx="6960241" cy="914400"/>
          </a:xfrm>
        </p:spPr>
        <p:txBody>
          <a:bodyPr>
            <a:noAutofit/>
          </a:bodyPr>
          <a:lstStyle/>
          <a:p>
            <a:pPr algn="l"/>
            <a:r>
              <a:rPr lang="pt-BR" sz="4000" dirty="0">
                <a:solidFill>
                  <a:srgbClr val="BED73E"/>
                </a:solidFill>
                <a:latin typeface="Museo Sans 900" panose="02000000000000000000" pitchFamily="50" charset="0"/>
              </a:rPr>
              <a:t>Gerar Solicitações de Compras no Sistema Totvs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BFB1CC-9AED-40DF-ACB9-F69941352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2929"/>
            <a:ext cx="9144000" cy="4134971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Objetivos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endParaRPr lang="en-US" sz="2400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Este tutorial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irá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orientá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-lo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etapa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processo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gerar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de Compras no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TOTVS,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desde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acesso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módulo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finalização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sua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solicitação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.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Nas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próximas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telas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você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aprenderá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como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encontrar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tela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incluir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novas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preencher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informações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essenciais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direcionar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suas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para o comprador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responsável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. Siga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estas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instruções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garantir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suas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solicitações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sejam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processadas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de forma </a:t>
            </a:r>
            <a:r>
              <a:rPr lang="en-US" sz="24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eficiente</a:t>
            </a:r>
            <a:r>
              <a:rPr lang="en-US" sz="24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.</a:t>
            </a:r>
            <a:endParaRPr lang="en-US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8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2FC0C2C-D397-4CB6-ACBC-6ADF486C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0"/>
            <a:ext cx="1218698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6774F6-8C38-417B-95B7-EFD4F390D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40" y="688042"/>
            <a:ext cx="6960241" cy="914400"/>
          </a:xfrm>
        </p:spPr>
        <p:txBody>
          <a:bodyPr>
            <a:noAutofit/>
          </a:bodyPr>
          <a:lstStyle/>
          <a:p>
            <a:pPr algn="l"/>
            <a:r>
              <a:rPr lang="pt-BR" sz="4000" dirty="0">
                <a:solidFill>
                  <a:srgbClr val="BED73E"/>
                </a:solidFill>
                <a:latin typeface="Museo Sans 900" panose="02000000000000000000" pitchFamily="50" charset="0"/>
              </a:rPr>
              <a:t>Gerar Solicitações de Compras no Sistema Totvs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BFB1CC-9AED-40DF-ACB9-F69941352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40" y="2290484"/>
            <a:ext cx="4944035" cy="4134971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ts val="2500"/>
              </a:lnSpc>
              <a:buNone/>
            </a:pPr>
            <a:endParaRPr lang="en-US" sz="2400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algn="l"/>
            <a:r>
              <a:rPr lang="pt-BR" b="1" dirty="0"/>
              <a:t>1. Padronização do Processo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Nunito Sans Light" pitchFamily="2" charset="0"/>
              </a:rPr>
              <a:t>Garante que todas as solicitações sigam o mesmo fluxo e formato.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Nunito Sans Light" pitchFamily="2" charset="0"/>
              </a:rPr>
              <a:t>Reduz erros e retrabalho causados por pedidos informais ou incompletos.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Nunito Sans Light" pitchFamily="2" charset="0"/>
              </a:rPr>
              <a:t>Automatiza etapas (envio de e-mails, planilhas, </a:t>
            </a:r>
            <a:r>
              <a:rPr lang="pt-BR" dirty="0" err="1">
                <a:latin typeface="Nunito Sans Light" pitchFamily="2" charset="0"/>
              </a:rPr>
              <a:t>whatsapp</a:t>
            </a:r>
            <a:r>
              <a:rPr lang="pt-BR" dirty="0">
                <a:latin typeface="Nunito Sans Light" pitchFamily="2" charset="0"/>
              </a:rPr>
              <a:t>, vir até o Compras)</a:t>
            </a:r>
            <a:endParaRPr lang="en-US" dirty="0">
              <a:solidFill>
                <a:srgbClr val="000000"/>
              </a:solidFill>
              <a:latin typeface="Nunito Sans Light" pitchFamily="2" charset="0"/>
              <a:ea typeface="Nunito Sans Light" pitchFamily="34" charset="-122"/>
              <a:cs typeface="Nunito Sans Light" pitchFamily="34" charset="-120"/>
            </a:endParaRPr>
          </a:p>
          <a:p>
            <a:pPr algn="l"/>
            <a:r>
              <a:rPr lang="pt-BR" b="1" dirty="0"/>
              <a:t>2. Rastreabilidade e Histórico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Nunito Sans Light" pitchFamily="2" charset="0"/>
              </a:rPr>
              <a:t>Todas as solicitações ficam registradas no sistema, com data, hora e responsável.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Nunito Sans Light" pitchFamily="2" charset="0"/>
              </a:rPr>
              <a:t>Facilita auditorias, revisões e acompanha mentos utilizando item exato especificado.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dirty="0"/>
          </a:p>
          <a:p>
            <a:pPr algn="l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CAD07DB-0B02-BCDF-0A05-024626E6335D}"/>
              </a:ext>
            </a:extLst>
          </p:cNvPr>
          <p:cNvSpPr txBox="1">
            <a:spLocks/>
          </p:cNvSpPr>
          <p:nvPr/>
        </p:nvSpPr>
        <p:spPr>
          <a:xfrm>
            <a:off x="5939009" y="2350824"/>
            <a:ext cx="5615535" cy="413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endParaRPr lang="en-US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algn="l"/>
            <a:r>
              <a:rPr lang="pt-BR" b="1" dirty="0"/>
              <a:t>3. Maior Controle Orçamentário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200" dirty="0">
                <a:latin typeface="Nunito Sans Light" pitchFamily="2" charset="0"/>
              </a:rPr>
              <a:t>Pode permitir validação de disponibilidade orçamentária antes da geração do pedido.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200" dirty="0">
                <a:latin typeface="Nunito Sans Light" pitchFamily="2" charset="0"/>
              </a:rPr>
              <a:t>Evita compras não autorizadas ou fora do planejamento financeiro, quando necessitar fluxo de aprovações.</a:t>
            </a:r>
          </a:p>
          <a:p>
            <a:pPr algn="l"/>
            <a:r>
              <a:rPr lang="pt-BR" b="1" dirty="0"/>
              <a:t>4. Comunicação Clara entre Áreas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200" dirty="0">
                <a:latin typeface="Nunito Sans Light" pitchFamily="2" charset="0"/>
              </a:rPr>
              <a:t>O setor requisitante pode incluir justificativas, sugestões de fornecedores e datas de necessidade.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200" dirty="0">
                <a:latin typeface="Nunito Sans Light" pitchFamily="2" charset="0"/>
              </a:rPr>
              <a:t>O setor de Compras tem uma visão completa da demanda e de sua prioridade.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137DCB-51AB-B591-E985-C58E9858A364}"/>
              </a:ext>
            </a:extLst>
          </p:cNvPr>
          <p:cNvSpPr txBox="1"/>
          <p:nvPr/>
        </p:nvSpPr>
        <p:spPr>
          <a:xfrm>
            <a:off x="2433918" y="1721224"/>
            <a:ext cx="751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Razões</a:t>
            </a:r>
            <a:r>
              <a:rPr 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para </a:t>
            </a:r>
            <a:r>
              <a:rPr lang="en-US" sz="32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requisitar</a:t>
            </a:r>
            <a:r>
              <a:rPr 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materiais</a:t>
            </a:r>
            <a:r>
              <a:rPr 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por</a:t>
            </a:r>
            <a:r>
              <a:rPr lang="en-US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SC:</a:t>
            </a:r>
          </a:p>
        </p:txBody>
      </p:sp>
    </p:spTree>
    <p:extLst>
      <p:ext uri="{BB962C8B-B14F-4D97-AF65-F5344CB8AC3E}">
        <p14:creationId xmlns:p14="http://schemas.microsoft.com/office/powerpoint/2010/main" val="544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666076-4AAD-40BC-9D2B-D70B9AD4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83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C07CF30-5F0C-4E4B-BE84-26DE52A89E8E}"/>
              </a:ext>
            </a:extLst>
          </p:cNvPr>
          <p:cNvSpPr txBox="1">
            <a:spLocks/>
          </p:cNvSpPr>
          <p:nvPr/>
        </p:nvSpPr>
        <p:spPr>
          <a:xfrm>
            <a:off x="435641" y="350747"/>
            <a:ext cx="866801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dirty="0">
                <a:solidFill>
                  <a:srgbClr val="BED73E"/>
                </a:solidFill>
                <a:latin typeface="Museo Sans 900" panose="02000000000000000000" pitchFamily="50" charset="0"/>
              </a:rPr>
              <a:t>Acessando a tela de Solicitações de Compras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15FDC380-DD8B-FF45-FD17-BDC341032148}"/>
              </a:ext>
            </a:extLst>
          </p:cNvPr>
          <p:cNvSpPr txBox="1">
            <a:spLocks/>
          </p:cNvSpPr>
          <p:nvPr/>
        </p:nvSpPr>
        <p:spPr>
          <a:xfrm>
            <a:off x="1214718" y="1265147"/>
            <a:ext cx="9144000" cy="413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tela principal do sistema, pode ser digitado no campo da Lupa o comando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MATA110 e clicar na lupa.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Também ao abrir no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 Modulo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menu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Atualizações &gt; Solicitações &gt; Solicitação de Compras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imagem abaixo, ou ainda como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Atualizações&gt;Personalizações&gt; Solicitação de Compras: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F2BFF9-35A9-D9F8-E3DB-30B27DEA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84" y="2704238"/>
            <a:ext cx="4041228" cy="36102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1A92786-87E6-EE69-04EC-D8DF1B561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87" y="2704237"/>
            <a:ext cx="3199560" cy="3592071"/>
          </a:xfrm>
          <a:prstGeom prst="rect">
            <a:avLst/>
          </a:prstGeom>
        </p:spPr>
      </p:pic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B79D66AB-74CB-543C-1E7F-561B967D0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169" y="2062584"/>
            <a:ext cx="992267" cy="1190744"/>
          </a:xfrm>
          <a:prstGeom prst="rect">
            <a:avLst/>
          </a:prstGeom>
        </p:spPr>
      </p:pic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10F5AB2-5075-473A-1C0C-A2524C4AC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46" y="3053771"/>
            <a:ext cx="992267" cy="11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3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666076-4AAD-40BC-9D2B-D70B9AD4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83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C07CF30-5F0C-4E4B-BE84-26DE52A89E8E}"/>
              </a:ext>
            </a:extLst>
          </p:cNvPr>
          <p:cNvSpPr txBox="1">
            <a:spLocks/>
          </p:cNvSpPr>
          <p:nvPr/>
        </p:nvSpPr>
        <p:spPr>
          <a:xfrm>
            <a:off x="435641" y="350747"/>
            <a:ext cx="866801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dirty="0">
                <a:solidFill>
                  <a:srgbClr val="BED73E"/>
                </a:solidFill>
                <a:latin typeface="Museo Sans 900" panose="02000000000000000000" pitchFamily="50" charset="0"/>
              </a:rPr>
              <a:t>Acessando a tela de Solicitações de Compras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15FDC380-DD8B-FF45-FD17-BDC341032148}"/>
              </a:ext>
            </a:extLst>
          </p:cNvPr>
          <p:cNvSpPr txBox="1">
            <a:spLocks/>
          </p:cNvSpPr>
          <p:nvPr/>
        </p:nvSpPr>
        <p:spPr>
          <a:xfrm>
            <a:off x="1214718" y="1265147"/>
            <a:ext cx="9144000" cy="102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Na tela de listagem de todas solicitações, procurar o botão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incluir,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parte superior esquerda da tela: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8159FB-E2B9-CFCD-AFCB-A5536DF5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0" y="1955895"/>
            <a:ext cx="11470305" cy="43776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2D17C88-1FC5-FB82-DCA4-AA5AEBB6A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19" y="2903664"/>
            <a:ext cx="411537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3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666076-4AAD-40BC-9D2B-D70B9AD4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83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C07CF30-5F0C-4E4B-BE84-26DE52A89E8E}"/>
              </a:ext>
            </a:extLst>
          </p:cNvPr>
          <p:cNvSpPr txBox="1">
            <a:spLocks/>
          </p:cNvSpPr>
          <p:nvPr/>
        </p:nvSpPr>
        <p:spPr>
          <a:xfrm>
            <a:off x="435641" y="350747"/>
            <a:ext cx="866801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dirty="0">
                <a:solidFill>
                  <a:srgbClr val="BED73E"/>
                </a:solidFill>
                <a:latin typeface="Museo Sans 900" panose="02000000000000000000" pitchFamily="50" charset="0"/>
              </a:rPr>
              <a:t>Incluindo uma nova Solicitações de Compra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C818E2-B0C5-0ED4-E230-C55A39C09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5" y="1785190"/>
            <a:ext cx="11212490" cy="2695951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15FDC380-DD8B-FF45-FD17-BDC341032148}"/>
              </a:ext>
            </a:extLst>
          </p:cNvPr>
          <p:cNvSpPr txBox="1">
            <a:spLocks/>
          </p:cNvSpPr>
          <p:nvPr/>
        </p:nvSpPr>
        <p:spPr>
          <a:xfrm>
            <a:off x="1214718" y="1117231"/>
            <a:ext cx="9144000" cy="103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Nesta parte você precisará de 3 informações,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necessariamente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Produto(Código no TOTVS), Quantidade e Centro de Custo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abaixo: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t-BR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71B7E27-2BA8-5EB1-FD17-3CCADCD1D0DC}"/>
              </a:ext>
            </a:extLst>
          </p:cNvPr>
          <p:cNvSpPr txBox="1">
            <a:spLocks/>
          </p:cNvSpPr>
          <p:nvPr/>
        </p:nvSpPr>
        <p:spPr>
          <a:xfrm>
            <a:off x="1214717" y="4540423"/>
            <a:ext cx="9663953" cy="18658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BED7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615">
              <a:lnSpc>
                <a:spcPct val="107000"/>
              </a:lnSpc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não se tenha o Código do produto, deve-se pesquisar no Totvs na tela de Produtos por sua descrição e utilizar a especificação mais adequada para a demanda. Para duvidas ou ausência de acesso a este processo pode-se solicitar auxilio para um colega ou outro setor.</a:t>
            </a:r>
          </a:p>
          <a:p>
            <a:pPr marL="221615">
              <a:lnSpc>
                <a:spcPct val="107000"/>
              </a:lnSpc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informação de Centro de Custo é pertinente à área, setor da demanda, os responsáveis tem esta informação.</a:t>
            </a:r>
          </a:p>
          <a:p>
            <a:pPr marL="221615">
              <a:lnSpc>
                <a:spcPct val="107000"/>
              </a:lnSpc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havendo o item ou situação de primeira compra, deve-se solicitar ao setor contábil,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Cadastro de Novo item no Sistema, 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do link: 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https://forms.gle/HDcyx6d76JjBCzpe9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62395B9D-84FE-896F-A1D8-977AEEE93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61" y="3989443"/>
            <a:ext cx="297656" cy="372070"/>
          </a:xfrm>
          <a:prstGeom prst="rect">
            <a:avLst/>
          </a:prstGeom>
        </p:spPr>
      </p:pic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DC254F99-50B1-2704-CD5B-20946AB7A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581" y="4076684"/>
            <a:ext cx="297656" cy="372070"/>
          </a:xfrm>
          <a:prstGeom prst="rect">
            <a:avLst/>
          </a:prstGeom>
        </p:spPr>
      </p:pic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35B0D230-A5D2-1A2A-84A7-16DC609E9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679" y="4076684"/>
            <a:ext cx="279083" cy="3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666076-4AAD-40BC-9D2B-D70B9AD4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83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C07CF30-5F0C-4E4B-BE84-26DE52A89E8E}"/>
              </a:ext>
            </a:extLst>
          </p:cNvPr>
          <p:cNvSpPr txBox="1">
            <a:spLocks/>
          </p:cNvSpPr>
          <p:nvPr/>
        </p:nvSpPr>
        <p:spPr>
          <a:xfrm>
            <a:off x="435641" y="350747"/>
            <a:ext cx="866801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dirty="0">
                <a:solidFill>
                  <a:srgbClr val="BED73E"/>
                </a:solidFill>
                <a:latin typeface="Museo Sans 900" panose="02000000000000000000" pitchFamily="50" charset="0"/>
              </a:rPr>
              <a:t>Incluindo uma nova Solicitações de Compra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15FDC380-DD8B-FF45-FD17-BDC341032148}"/>
              </a:ext>
            </a:extLst>
          </p:cNvPr>
          <p:cNvSpPr txBox="1">
            <a:spLocks/>
          </p:cNvSpPr>
          <p:nvPr/>
        </p:nvSpPr>
        <p:spPr>
          <a:xfrm>
            <a:off x="540897" y="3980329"/>
            <a:ext cx="9144000" cy="2526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615">
              <a:lnSpc>
                <a:spcPct val="107000"/>
              </a:lnSpc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conferir a descrição do item adicionado, é necessário a conferência do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Armazém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o sistema puxou para o código do produto. </a:t>
            </a:r>
          </a:p>
          <a:p>
            <a:pPr marL="221615">
              <a:lnSpc>
                <a:spcPct val="107000"/>
              </a:lnSpc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possível escrever no campo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Observação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comentário para o Comprador, como indicação de fornecedor ou justificativa para compra bem como alguma característica do item a ser adquirido.</a:t>
            </a:r>
          </a:p>
          <a:p>
            <a:pPr marL="221615">
              <a:lnSpc>
                <a:spcPct val="107000"/>
              </a:lnSpc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 é recomendado observar a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da Necessidade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pretendida para o material estar na KF.</a:t>
            </a:r>
          </a:p>
          <a:p>
            <a:pPr marL="221615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as informações estarem preenchidas e todos os itens incluídos, </a:t>
            </a: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ANOTAR o número da Solicitação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CANTO SUPERIOR ESQUERDO da tela e clicar no botão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Salvar.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t-BR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77CD31CC-5583-30B2-E907-B141B37A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03" y="3919381"/>
            <a:ext cx="1684616" cy="2526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45929D-D600-BEDC-5407-755F320D1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73" y="1139730"/>
            <a:ext cx="11212490" cy="2695951"/>
          </a:xfrm>
          <a:prstGeom prst="rect">
            <a:avLst/>
          </a:prstGeom>
        </p:spPr>
      </p:pic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E8D30AB8-E0DC-793A-6F78-7D6B32EBB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230" y="3083296"/>
            <a:ext cx="297656" cy="372070"/>
          </a:xfrm>
          <a:prstGeom prst="rect">
            <a:avLst/>
          </a:prstGeom>
        </p:spPr>
      </p:pic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72D09072-64E8-E619-BC24-A7CBC244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3863" y="1997809"/>
            <a:ext cx="297656" cy="37207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224CDB38-DE05-7601-72A8-16037CB46331}"/>
              </a:ext>
            </a:extLst>
          </p:cNvPr>
          <p:cNvSpPr/>
          <p:nvPr/>
        </p:nvSpPr>
        <p:spPr>
          <a:xfrm>
            <a:off x="645459" y="1615895"/>
            <a:ext cx="1721223" cy="438235"/>
          </a:xfrm>
          <a:prstGeom prst="ellipse">
            <a:avLst/>
          </a:prstGeom>
          <a:solidFill>
            <a:srgbClr val="FFFF99">
              <a:alpha val="4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53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BE2E128-645A-404D-89A0-C95E47BC2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89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A2B10E9-20CB-4910-B92B-981F890174FA}"/>
              </a:ext>
            </a:extLst>
          </p:cNvPr>
          <p:cNvSpPr txBox="1">
            <a:spLocks/>
          </p:cNvSpPr>
          <p:nvPr/>
        </p:nvSpPr>
        <p:spPr>
          <a:xfrm>
            <a:off x="435641" y="571501"/>
            <a:ext cx="56578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500" dirty="0">
                <a:solidFill>
                  <a:srgbClr val="BED73E"/>
                </a:solidFill>
                <a:latin typeface="Museo Sans 900" panose="02000000000000000000" pitchFamily="50" charset="0"/>
              </a:rPr>
              <a:t>CONCLUSÃO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0F803BB-5AC3-4D41-AE32-3B51F3181DCE}"/>
              </a:ext>
            </a:extLst>
          </p:cNvPr>
          <p:cNvSpPr txBox="1">
            <a:spLocks/>
          </p:cNvSpPr>
          <p:nvPr/>
        </p:nvSpPr>
        <p:spPr>
          <a:xfrm>
            <a:off x="433132" y="1552576"/>
            <a:ext cx="6613127" cy="4000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00"/>
              </a:lnSpc>
              <a:buNone/>
            </a:pP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Parabéns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! 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Você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agora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conhece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todo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processo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criar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gerenciar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solicitações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compras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sistema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TOTVS. 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Nunito Sans Light" pitchFamily="34" charset="0"/>
              <a:ea typeface="Nunito Sans Light" pitchFamily="34" charset="-122"/>
              <a:cs typeface="Nunito Sans Light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Lembre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-se de sempre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anotar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número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sua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solicitação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direcioná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-la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setor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de Compras para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garantir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correto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atendimento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à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sua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demanda</a:t>
            </a:r>
            <a:r>
              <a:rPr lang="en-US" sz="28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.</a:t>
            </a:r>
            <a:endParaRPr lang="en-US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243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612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Museo Sans 900</vt:lpstr>
      <vt:lpstr>Nunito Sans Light</vt:lpstr>
      <vt:lpstr>Tema do Office</vt:lpstr>
      <vt:lpstr>Gerar Solicitações de Compras no Sistema Totvs</vt:lpstr>
      <vt:lpstr>Gerar Solicitações de Compras no Sistema Totvs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 Regina Brendler</dc:creator>
  <cp:lastModifiedBy>Jônatas Mattiazzi - Compras KF</cp:lastModifiedBy>
  <cp:revision>4</cp:revision>
  <dcterms:created xsi:type="dcterms:W3CDTF">2024-09-26T17:10:49Z</dcterms:created>
  <dcterms:modified xsi:type="dcterms:W3CDTF">2025-06-17T14:47:13Z</dcterms:modified>
</cp:coreProperties>
</file>